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78155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NsaQsLT2eacAYHOWqVZs4Hs6g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143000" y="782536"/>
            <a:ext cx="6858000" cy="16646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83"/>
              <a:buFont typeface="Calibri"/>
              <a:buNone/>
              <a:defRPr sz="418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143000" y="2511421"/>
            <a:ext cx="6858000" cy="1154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673"/>
              <a:buNone/>
              <a:defRPr sz="1673"/>
            </a:lvl1pPr>
            <a:lvl2pPr lvl="1" algn="ctr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None/>
              <a:defRPr sz="1394"/>
            </a:lvl2pPr>
            <a:lvl3pPr lvl="2" algn="ctr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255"/>
              <a:buNone/>
              <a:defRPr sz="1255"/>
            </a:lvl3pPr>
            <a:lvl4pPr lvl="3" algn="ctr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sz="1116"/>
            </a:lvl4pPr>
            <a:lvl5pPr lvl="4" algn="ctr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sz="1116"/>
            </a:lvl5pPr>
            <a:lvl6pPr lvl="5" algn="ctr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sz="1116"/>
            </a:lvl6pPr>
            <a:lvl7pPr lvl="6" algn="ctr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sz="1116"/>
            </a:lvl7pPr>
            <a:lvl8pPr lvl="7" algn="ctr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sz="1116"/>
            </a:lvl8pPr>
            <a:lvl9pPr lvl="8" algn="ctr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sz="1116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628650" y="254574"/>
            <a:ext cx="7886700" cy="9242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055075" y="-1153559"/>
            <a:ext cx="303385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5503441" y="1294807"/>
            <a:ext cx="4052143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502941" y="-619718"/>
            <a:ext cx="4052143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628650" y="254574"/>
            <a:ext cx="7886700" cy="9242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628650" y="1272866"/>
            <a:ext cx="7886700" cy="303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623888" y="1192067"/>
            <a:ext cx="7886700" cy="19889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83"/>
              <a:buFont typeface="Calibri"/>
              <a:buNone/>
              <a:defRPr sz="418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623888" y="3199876"/>
            <a:ext cx="7886700" cy="1045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888888"/>
              </a:buClr>
              <a:buSzPts val="1673"/>
              <a:buNone/>
              <a:defRPr sz="1673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394"/>
              <a:buNone/>
              <a:defRPr sz="139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255"/>
              <a:buNone/>
              <a:defRPr sz="1255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116"/>
              <a:buNone/>
              <a:defRPr sz="1116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116"/>
              <a:buNone/>
              <a:defRPr sz="1116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116"/>
              <a:buNone/>
              <a:defRPr sz="1116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116"/>
              <a:buNone/>
              <a:defRPr sz="1116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116"/>
              <a:buNone/>
              <a:defRPr sz="1116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116"/>
              <a:buNone/>
              <a:defRPr sz="1116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628650" y="254574"/>
            <a:ext cx="7886700" cy="9242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28650" y="1272866"/>
            <a:ext cx="3886200" cy="303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4629150" y="1272866"/>
            <a:ext cx="3886200" cy="303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629841" y="254574"/>
            <a:ext cx="7886700" cy="9242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29842" y="1172144"/>
            <a:ext cx="3868340" cy="574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673"/>
              <a:buNone/>
              <a:defRPr b="1" sz="1673"/>
            </a:lvl1pPr>
            <a:lvl2pPr indent="-2286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None/>
              <a:defRPr b="1" sz="1394"/>
            </a:lvl2pPr>
            <a:lvl3pPr indent="-2286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255"/>
              <a:buNone/>
              <a:defRPr b="1" sz="1255"/>
            </a:lvl3pPr>
            <a:lvl4pPr indent="-2286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4pPr>
            <a:lvl5pPr indent="-2286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5pPr>
            <a:lvl6pPr indent="-2286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6pPr>
            <a:lvl7pPr indent="-2286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7pPr>
            <a:lvl8pPr indent="-2286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8pPr>
            <a:lvl9pPr indent="-2286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629842" y="1746594"/>
            <a:ext cx="3868340" cy="256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4629150" y="1172144"/>
            <a:ext cx="3887391" cy="574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673"/>
              <a:buNone/>
              <a:defRPr b="1" sz="1673"/>
            </a:lvl1pPr>
            <a:lvl2pPr indent="-2286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None/>
              <a:defRPr b="1" sz="1394"/>
            </a:lvl2pPr>
            <a:lvl3pPr indent="-2286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255"/>
              <a:buNone/>
              <a:defRPr b="1" sz="1255"/>
            </a:lvl3pPr>
            <a:lvl4pPr indent="-2286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4pPr>
            <a:lvl5pPr indent="-2286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5pPr>
            <a:lvl6pPr indent="-2286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6pPr>
            <a:lvl7pPr indent="-2286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7pPr>
            <a:lvl8pPr indent="-2286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8pPr>
            <a:lvl9pPr indent="-2286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b="1" sz="1116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4629150" y="1746594"/>
            <a:ext cx="3887391" cy="256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628650" y="254574"/>
            <a:ext cx="7886700" cy="9242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629841" y="318770"/>
            <a:ext cx="2949178" cy="11156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31"/>
              <a:buFont typeface="Calibri"/>
              <a:buNone/>
              <a:defRPr sz="223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887391" y="688455"/>
            <a:ext cx="4629150" cy="33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268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2231"/>
              <a:buChar char="•"/>
              <a:defRPr sz="2231"/>
            </a:lvl1pPr>
            <a:lvl2pPr indent="-352552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952"/>
              <a:buChar char="•"/>
              <a:defRPr sz="1952"/>
            </a:lvl2pPr>
            <a:lvl3pPr indent="-334835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673"/>
              <a:buChar char="•"/>
              <a:defRPr sz="1673"/>
            </a:lvl3pPr>
            <a:lvl4pPr indent="-317119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Char char="•"/>
              <a:defRPr sz="1394"/>
            </a:lvl4pPr>
            <a:lvl5pPr indent="-317119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Char char="•"/>
              <a:defRPr sz="1394"/>
            </a:lvl5pPr>
            <a:lvl6pPr indent="-317119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Char char="•"/>
              <a:defRPr sz="1394"/>
            </a:lvl6pPr>
            <a:lvl7pPr indent="-317119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Char char="•"/>
              <a:defRPr sz="1394"/>
            </a:lvl7pPr>
            <a:lvl8pPr indent="-317119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Char char="•"/>
              <a:defRPr sz="1394"/>
            </a:lvl8pPr>
            <a:lvl9pPr indent="-317119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Char char="•"/>
              <a:defRPr sz="1394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629841" y="1434465"/>
            <a:ext cx="2949178" cy="265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sz="1116"/>
            </a:lvl1pPr>
            <a:lvl2pPr indent="-2286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976"/>
              <a:buNone/>
              <a:defRPr sz="976"/>
            </a:lvl2pPr>
            <a:lvl3pPr indent="-2286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837"/>
              <a:buNone/>
              <a:defRPr sz="837"/>
            </a:lvl3pPr>
            <a:lvl4pPr indent="-2286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4pPr>
            <a:lvl5pPr indent="-2286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5pPr>
            <a:lvl6pPr indent="-2286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6pPr>
            <a:lvl7pPr indent="-2286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7pPr>
            <a:lvl8pPr indent="-2286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8pPr>
            <a:lvl9pPr indent="-2286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629841" y="318770"/>
            <a:ext cx="2949178" cy="11156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31"/>
              <a:buFont typeface="Calibri"/>
              <a:buNone/>
              <a:defRPr sz="223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3887391" y="688455"/>
            <a:ext cx="4629150" cy="33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2231"/>
              <a:buFont typeface="Arial"/>
              <a:buNone/>
              <a:defRPr b="0" i="0" sz="223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952"/>
              <a:buFont typeface="Arial"/>
              <a:buNone/>
              <a:defRPr b="0" i="0" sz="195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673"/>
              <a:buFont typeface="Arial"/>
              <a:buNone/>
              <a:defRPr b="0" i="0" sz="167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Font typeface="Arial"/>
              <a:buNone/>
              <a:defRPr b="0" i="0" sz="13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Font typeface="Arial"/>
              <a:buNone/>
              <a:defRPr b="0" i="0" sz="13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Font typeface="Arial"/>
              <a:buNone/>
              <a:defRPr b="0" i="0" sz="13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Font typeface="Arial"/>
              <a:buNone/>
              <a:defRPr b="0" i="0" sz="13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Font typeface="Arial"/>
              <a:buNone/>
              <a:defRPr b="0" i="0" sz="13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Font typeface="Arial"/>
              <a:buNone/>
              <a:defRPr b="0" i="0" sz="13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629841" y="1434465"/>
            <a:ext cx="2949178" cy="265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116"/>
              <a:buNone/>
              <a:defRPr sz="1116"/>
            </a:lvl1pPr>
            <a:lvl2pPr indent="-228600" lvl="1" marL="914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976"/>
              <a:buNone/>
              <a:defRPr sz="976"/>
            </a:lvl2pPr>
            <a:lvl3pPr indent="-228600" lvl="2" marL="1371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837"/>
              <a:buNone/>
              <a:defRPr sz="837"/>
            </a:lvl3pPr>
            <a:lvl4pPr indent="-228600" lvl="3" marL="1828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4pPr>
            <a:lvl5pPr indent="-228600" lvl="4" marL="22860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5pPr>
            <a:lvl6pPr indent="-228600" lvl="5" marL="27432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6pPr>
            <a:lvl7pPr indent="-228600" lvl="6" marL="32004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7pPr>
            <a:lvl8pPr indent="-228600" lvl="7" marL="36576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8pPr>
            <a:lvl9pPr indent="-228600" lvl="8" marL="411480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697"/>
              <a:buNone/>
              <a:defRPr sz="697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628650" y="254574"/>
            <a:ext cx="7886700" cy="9242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68"/>
              <a:buFont typeface="Calibri"/>
              <a:buNone/>
              <a:defRPr b="0" i="0" sz="30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628650" y="1272866"/>
            <a:ext cx="7886700" cy="303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2552" lvl="0" marL="457200" marR="0" rtl="0" algn="l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dk1"/>
              </a:buClr>
              <a:buSzPts val="1952"/>
              <a:buFont typeface="Arial"/>
              <a:buChar char="•"/>
              <a:defRPr b="0" i="0" sz="195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4835" lvl="1" marL="914400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673"/>
              <a:buFont typeface="Arial"/>
              <a:buChar char="•"/>
              <a:defRPr b="0" i="0" sz="167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119" lvl="2" marL="1371600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394"/>
              <a:buFont typeface="Arial"/>
              <a:buChar char="•"/>
              <a:defRPr b="0" i="0" sz="13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8292" lvl="3" marL="1828800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255"/>
              <a:buFont typeface="Arial"/>
              <a:buChar char="•"/>
              <a:defRPr b="0" i="0" sz="12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8292" lvl="4" marL="2286000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255"/>
              <a:buFont typeface="Arial"/>
              <a:buChar char="•"/>
              <a:defRPr b="0" i="0" sz="12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8292" lvl="5" marL="2743200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255"/>
              <a:buFont typeface="Arial"/>
              <a:buChar char="•"/>
              <a:defRPr b="0" i="0" sz="12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8292" lvl="6" marL="3200400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255"/>
              <a:buFont typeface="Arial"/>
              <a:buChar char="•"/>
              <a:defRPr b="0" i="0" sz="12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8292" lvl="7" marL="3657600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255"/>
              <a:buFont typeface="Arial"/>
              <a:buChar char="•"/>
              <a:defRPr b="0" i="0" sz="12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8292" lvl="8" marL="4114800" marR="0" rtl="0" algn="l">
              <a:lnSpc>
                <a:spcPct val="90000"/>
              </a:lnSpc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255"/>
              <a:buFont typeface="Arial"/>
              <a:buChar char="•"/>
              <a:defRPr b="0" i="0" sz="12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3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7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/>
          <p:nvPr/>
        </p:nvSpPr>
        <p:spPr>
          <a:xfrm>
            <a:off x="-21432" y="1277051"/>
            <a:ext cx="4572002" cy="2856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"/>
          <p:cNvSpPr/>
          <p:nvPr/>
        </p:nvSpPr>
        <p:spPr>
          <a:xfrm>
            <a:off x="4593429" y="1277051"/>
            <a:ext cx="4572002" cy="2856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"/>
          <p:cNvSpPr txBox="1"/>
          <p:nvPr/>
        </p:nvSpPr>
        <p:spPr>
          <a:xfrm>
            <a:off x="207569" y="454881"/>
            <a:ext cx="877171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26722"/>
                </a:solidFill>
                <a:latin typeface="Arial"/>
                <a:ea typeface="Arial"/>
                <a:cs typeface="Arial"/>
                <a:sym typeface="Arial"/>
              </a:rPr>
              <a:t>¿POR QUÉ DEBO COMPLETAR [INSERT NAME OF ALTERNATIVE INCOME FORM] DE [INSERT DISTRICT NAME]?</a:t>
            </a:r>
            <a:endParaRPr/>
          </a:p>
        </p:txBody>
      </p:sp>
      <p:sp>
        <p:nvSpPr>
          <p:cNvPr id="87" name="Google Shape;87;p2"/>
          <p:cNvSpPr txBox="1"/>
          <p:nvPr/>
        </p:nvSpPr>
        <p:spPr>
          <a:xfrm>
            <a:off x="78209" y="4350344"/>
            <a:ext cx="2228492" cy="2248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6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LINK TO FORM</a:t>
            </a:r>
            <a:endParaRPr b="0" i="0" sz="860" u="none" cap="none" strike="noStrike">
              <a:solidFill>
                <a:srgbClr val="E25F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 txBox="1"/>
          <p:nvPr/>
        </p:nvSpPr>
        <p:spPr>
          <a:xfrm>
            <a:off x="7099508" y="4350344"/>
            <a:ext cx="2044492" cy="2248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6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CONTACT INFO</a:t>
            </a:r>
            <a:endParaRPr b="0" i="0" sz="860" u="none" cap="none" strike="noStrike">
              <a:solidFill>
                <a:srgbClr val="E25F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9" name="Google Shape;89;p2"/>
          <p:cNvGrpSpPr/>
          <p:nvPr/>
        </p:nvGrpSpPr>
        <p:grpSpPr>
          <a:xfrm>
            <a:off x="5199795" y="1887944"/>
            <a:ext cx="1753017" cy="824853"/>
            <a:chOff x="234655" y="3105092"/>
            <a:chExt cx="1753017" cy="824853"/>
          </a:xfrm>
        </p:grpSpPr>
        <p:sp>
          <p:nvSpPr>
            <p:cNvPr id="90" name="Google Shape;90;p2"/>
            <p:cNvSpPr txBox="1"/>
            <p:nvPr/>
          </p:nvSpPr>
          <p:spPr>
            <a:xfrm>
              <a:off x="234655" y="3534709"/>
              <a:ext cx="1753017" cy="3952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84" u="none" cap="none" strike="noStrike">
                  <a:solidFill>
                    <a:srgbClr val="E25F29"/>
                  </a:solidFill>
                  <a:latin typeface="Arial"/>
                  <a:ea typeface="Arial"/>
                  <a:cs typeface="Arial"/>
                  <a:sym typeface="Arial"/>
                </a:rPr>
                <a:t>BENEFICIOS 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84" u="none" cap="none" strike="noStrike">
                  <a:solidFill>
                    <a:srgbClr val="E25F29"/>
                  </a:solidFill>
                  <a:latin typeface="Arial"/>
                  <a:ea typeface="Arial"/>
                  <a:cs typeface="Arial"/>
                  <a:sym typeface="Arial"/>
                </a:rPr>
                <a:t>PARA COMIDA</a:t>
              </a:r>
              <a:endParaRPr/>
            </a:p>
          </p:txBody>
        </p:sp>
        <p:pic>
          <p:nvPicPr>
            <p:cNvPr id="91" name="Google Shape;91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89081" y="3105092"/>
              <a:ext cx="482518" cy="4825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2" name="Google Shape;92;p2"/>
          <p:cNvGrpSpPr/>
          <p:nvPr/>
        </p:nvGrpSpPr>
        <p:grpSpPr>
          <a:xfrm>
            <a:off x="2243565" y="1827743"/>
            <a:ext cx="1929629" cy="1005917"/>
            <a:chOff x="3338848" y="1416100"/>
            <a:chExt cx="1929629" cy="1005917"/>
          </a:xfrm>
        </p:grpSpPr>
        <p:sp>
          <p:nvSpPr>
            <p:cNvPr id="93" name="Google Shape;93;p2"/>
            <p:cNvSpPr txBox="1"/>
            <p:nvPr/>
          </p:nvSpPr>
          <p:spPr>
            <a:xfrm>
              <a:off x="3427155" y="1846122"/>
              <a:ext cx="1753017" cy="243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84" u="none" cap="none" strike="noStrike">
                  <a:solidFill>
                    <a:srgbClr val="E25F29"/>
                  </a:solidFill>
                  <a:latin typeface="Arial"/>
                  <a:ea typeface="Arial"/>
                  <a:cs typeface="Arial"/>
                  <a:sym typeface="Arial"/>
                </a:rPr>
                <a:t>COMIDAS ESCOLARES</a:t>
              </a:r>
              <a:endParaRPr/>
            </a:p>
          </p:txBody>
        </p:sp>
        <p:sp>
          <p:nvSpPr>
            <p:cNvPr id="94" name="Google Shape;94;p2"/>
            <p:cNvSpPr txBox="1"/>
            <p:nvPr/>
          </p:nvSpPr>
          <p:spPr>
            <a:xfrm>
              <a:off x="3338848" y="2064740"/>
              <a:ext cx="1929629" cy="357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60" u="none" cap="none" strike="noStrike">
                  <a:solidFill>
                    <a:srgbClr val="625C58"/>
                  </a:solidFill>
                  <a:latin typeface="Arial"/>
                  <a:ea typeface="Arial"/>
                  <a:cs typeface="Arial"/>
                  <a:sym typeface="Arial"/>
                </a:rPr>
                <a:t> Ayuda al programa de comidas escolares de nuestro distrito.</a:t>
              </a:r>
              <a:endParaRPr/>
            </a:p>
          </p:txBody>
        </p:sp>
        <p:pic>
          <p:nvPicPr>
            <p:cNvPr id="95" name="Google Shape;95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59578" y="1416100"/>
              <a:ext cx="482518" cy="4825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6" name="Google Shape;96;p2"/>
          <p:cNvGrpSpPr/>
          <p:nvPr/>
        </p:nvGrpSpPr>
        <p:grpSpPr>
          <a:xfrm>
            <a:off x="947593" y="2994008"/>
            <a:ext cx="2388538" cy="1141127"/>
            <a:chOff x="5665422" y="1427725"/>
            <a:chExt cx="2388538" cy="1141127"/>
          </a:xfrm>
        </p:grpSpPr>
        <p:sp>
          <p:nvSpPr>
            <p:cNvPr id="97" name="Google Shape;97;p2"/>
            <p:cNvSpPr txBox="1"/>
            <p:nvPr/>
          </p:nvSpPr>
          <p:spPr>
            <a:xfrm>
              <a:off x="5665422" y="1862888"/>
              <a:ext cx="2388538" cy="243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84" u="none" cap="none" strike="noStrike">
                  <a:solidFill>
                    <a:srgbClr val="E25F29"/>
                  </a:solidFill>
                  <a:latin typeface="Arial"/>
                  <a:ea typeface="Arial"/>
                  <a:cs typeface="Arial"/>
                  <a:sym typeface="Arial"/>
                </a:rPr>
                <a:t>FINANCIACIÓN PARA TECNOLOGÍA</a:t>
              </a:r>
              <a:endParaRPr/>
            </a:p>
          </p:txBody>
        </p:sp>
        <p:sp>
          <p:nvSpPr>
            <p:cNvPr id="98" name="Google Shape;98;p2"/>
            <p:cNvSpPr txBox="1"/>
            <p:nvPr/>
          </p:nvSpPr>
          <p:spPr>
            <a:xfrm>
              <a:off x="5686849" y="2079103"/>
              <a:ext cx="2275851" cy="4897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60" u="none" cap="none" strike="noStrike">
                  <a:solidFill>
                    <a:srgbClr val="625C58"/>
                  </a:solidFill>
                  <a:latin typeface="Arial"/>
                  <a:ea typeface="Arial"/>
                  <a:cs typeface="Arial"/>
                  <a:sym typeface="Arial"/>
                </a:rPr>
                <a:t>Financiación para acceso a 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60" u="none" cap="none" strike="noStrike">
                  <a:solidFill>
                    <a:srgbClr val="625C58"/>
                  </a:solidFill>
                  <a:latin typeface="Arial"/>
                  <a:ea typeface="Arial"/>
                  <a:cs typeface="Arial"/>
                  <a:sym typeface="Arial"/>
                </a:rPr>
                <a:t>internet y computadoras.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6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9" name="Google Shape;99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627283" y="1427725"/>
              <a:ext cx="482518" cy="4825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0" name="Google Shape;100;p2"/>
          <p:cNvGrpSpPr/>
          <p:nvPr/>
        </p:nvGrpSpPr>
        <p:grpSpPr>
          <a:xfrm>
            <a:off x="6867149" y="1936308"/>
            <a:ext cx="1753017" cy="638179"/>
            <a:chOff x="1530384" y="2697225"/>
            <a:chExt cx="1753017" cy="638179"/>
          </a:xfrm>
        </p:grpSpPr>
        <p:sp>
          <p:nvSpPr>
            <p:cNvPr id="101" name="Google Shape;101;p2"/>
            <p:cNvSpPr txBox="1"/>
            <p:nvPr/>
          </p:nvSpPr>
          <p:spPr>
            <a:xfrm>
              <a:off x="1530384" y="3091619"/>
              <a:ext cx="1753017" cy="243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84" u="none" cap="none" strike="noStrike">
                  <a:solidFill>
                    <a:srgbClr val="E25F29"/>
                  </a:solidFill>
                  <a:latin typeface="Arial"/>
                  <a:ea typeface="Arial"/>
                  <a:cs typeface="Arial"/>
                  <a:sym typeface="Arial"/>
                </a:rPr>
                <a:t>DEPORTES</a:t>
              </a:r>
              <a:endParaRPr/>
            </a:p>
          </p:txBody>
        </p:sp>
        <p:pic>
          <p:nvPicPr>
            <p:cNvPr id="102" name="Google Shape;102;p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171506" y="2697225"/>
              <a:ext cx="482518" cy="4825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3" name="Google Shape;103;p2"/>
          <p:cNvGrpSpPr/>
          <p:nvPr/>
        </p:nvGrpSpPr>
        <p:grpSpPr>
          <a:xfrm>
            <a:off x="5107771" y="2990963"/>
            <a:ext cx="1975417" cy="809839"/>
            <a:chOff x="3584290" y="2690489"/>
            <a:chExt cx="1975417" cy="809839"/>
          </a:xfrm>
        </p:grpSpPr>
        <p:sp>
          <p:nvSpPr>
            <p:cNvPr id="104" name="Google Shape;104;p2"/>
            <p:cNvSpPr txBox="1"/>
            <p:nvPr/>
          </p:nvSpPr>
          <p:spPr>
            <a:xfrm>
              <a:off x="3584290" y="3105092"/>
              <a:ext cx="1975417" cy="3952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84" u="none" cap="none" strike="noStrike">
                  <a:solidFill>
                    <a:srgbClr val="E25F29"/>
                  </a:solidFill>
                  <a:latin typeface="Arial"/>
                  <a:ea typeface="Arial"/>
                  <a:cs typeface="Arial"/>
                  <a:sym typeface="Arial"/>
                </a:rPr>
                <a:t>EXÁMENES SAT, 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84" u="none" cap="none" strike="noStrike">
                  <a:solidFill>
                    <a:srgbClr val="E25F29"/>
                  </a:solidFill>
                  <a:latin typeface="Arial"/>
                  <a:ea typeface="Arial"/>
                  <a:cs typeface="Arial"/>
                  <a:sym typeface="Arial"/>
                </a:rPr>
                <a:t>ACT, Y AP</a:t>
              </a:r>
              <a:endParaRPr/>
            </a:p>
          </p:txBody>
        </p:sp>
        <p:pic>
          <p:nvPicPr>
            <p:cNvPr id="105" name="Google Shape;105;p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327820" y="2690489"/>
              <a:ext cx="482518" cy="4825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6" name="Google Shape;106;p2"/>
          <p:cNvGrpSpPr/>
          <p:nvPr/>
        </p:nvGrpSpPr>
        <p:grpSpPr>
          <a:xfrm>
            <a:off x="6767244" y="2986143"/>
            <a:ext cx="1975417" cy="770310"/>
            <a:chOff x="7477942" y="2846096"/>
            <a:chExt cx="1975417" cy="770310"/>
          </a:xfrm>
        </p:grpSpPr>
        <p:sp>
          <p:nvSpPr>
            <p:cNvPr id="107" name="Google Shape;107;p2"/>
            <p:cNvSpPr txBox="1"/>
            <p:nvPr/>
          </p:nvSpPr>
          <p:spPr>
            <a:xfrm>
              <a:off x="7477942" y="3221170"/>
              <a:ext cx="1975417" cy="3952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84" u="none" cap="none" strike="noStrike">
                  <a:solidFill>
                    <a:srgbClr val="E25F29"/>
                  </a:solidFill>
                  <a:latin typeface="Arial"/>
                  <a:ea typeface="Arial"/>
                  <a:cs typeface="Arial"/>
                  <a:sym typeface="Arial"/>
                </a:rPr>
                <a:t>SOLICITUDES UNIVERSITARIAS</a:t>
              </a:r>
              <a:endParaRPr/>
            </a:p>
          </p:txBody>
        </p:sp>
        <p:pic>
          <p:nvPicPr>
            <p:cNvPr id="108" name="Google Shape;108;p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8219710" y="2846096"/>
              <a:ext cx="482518" cy="48251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9" name="Google Shape;109;p2"/>
          <p:cNvSpPr txBox="1"/>
          <p:nvPr/>
        </p:nvSpPr>
        <p:spPr>
          <a:xfrm>
            <a:off x="3549754" y="4350344"/>
            <a:ext cx="2044492" cy="2248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6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Add LOGO</a:t>
            </a:r>
            <a:endParaRPr b="0" i="0" sz="860" u="none" cap="none" strike="noStrike">
              <a:solidFill>
                <a:srgbClr val="E25F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0" y="214313"/>
            <a:ext cx="5486400" cy="145846"/>
          </a:xfrm>
          <a:prstGeom prst="rect">
            <a:avLst/>
          </a:prstGeom>
          <a:solidFill>
            <a:srgbClr val="63C8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0" y="98837"/>
            <a:ext cx="5486400" cy="112844"/>
          </a:xfrm>
          <a:prstGeom prst="rect">
            <a:avLst/>
          </a:prstGeom>
          <a:solidFill>
            <a:srgbClr val="64BD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6400800" y="214279"/>
            <a:ext cx="2743200" cy="145846"/>
          </a:xfrm>
          <a:prstGeom prst="rect">
            <a:avLst/>
          </a:prstGeom>
          <a:solidFill>
            <a:srgbClr val="EE68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6400799" y="98837"/>
            <a:ext cx="2743200" cy="115906"/>
          </a:xfrm>
          <a:prstGeom prst="rect">
            <a:avLst/>
          </a:prstGeom>
          <a:solidFill>
            <a:srgbClr val="F267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4571998" y="1342783"/>
            <a:ext cx="457200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Su familia también podría recibir descuentos para…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-2" y="1342490"/>
            <a:ext cx="457199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Nuestro distrito recibe...</a:t>
            </a:r>
            <a:endParaRPr/>
          </a:p>
        </p:txBody>
      </p:sp>
      <p:grpSp>
        <p:nvGrpSpPr>
          <p:cNvPr id="117" name="Google Shape;117;p2"/>
          <p:cNvGrpSpPr/>
          <p:nvPr/>
        </p:nvGrpSpPr>
        <p:grpSpPr>
          <a:xfrm>
            <a:off x="170755" y="2252577"/>
            <a:ext cx="1929629" cy="708367"/>
            <a:chOff x="3338848" y="1846122"/>
            <a:chExt cx="1929629" cy="708367"/>
          </a:xfrm>
        </p:grpSpPr>
        <p:sp>
          <p:nvSpPr>
            <p:cNvPr id="118" name="Google Shape;118;p2"/>
            <p:cNvSpPr txBox="1"/>
            <p:nvPr/>
          </p:nvSpPr>
          <p:spPr>
            <a:xfrm>
              <a:off x="3427155" y="1846122"/>
              <a:ext cx="1753017" cy="243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84" u="none" cap="none" strike="noStrike">
                  <a:solidFill>
                    <a:srgbClr val="E25F29"/>
                  </a:solidFill>
                  <a:latin typeface="Arial"/>
                  <a:ea typeface="Arial"/>
                  <a:cs typeface="Arial"/>
                  <a:sym typeface="Arial"/>
                </a:rPr>
                <a:t>FINANCIACIÓN ESCOLAR</a:t>
              </a:r>
              <a:endParaRPr/>
            </a:p>
          </p:txBody>
        </p:sp>
        <p:sp>
          <p:nvSpPr>
            <p:cNvPr id="119" name="Google Shape;119;p2"/>
            <p:cNvSpPr txBox="1"/>
            <p:nvPr/>
          </p:nvSpPr>
          <p:spPr>
            <a:xfrm>
              <a:off x="3338848" y="2064740"/>
              <a:ext cx="1929629" cy="4897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60" u="none" cap="none" strike="noStrike">
                  <a:solidFill>
                    <a:srgbClr val="625C58"/>
                  </a:solidFill>
                  <a:latin typeface="Arial"/>
                  <a:ea typeface="Arial"/>
                  <a:cs typeface="Arial"/>
                  <a:sym typeface="Arial"/>
                </a:rPr>
                <a:t> Más financiación escolar para darles a todos los estudiantes la mejor educación posible.</a:t>
              </a:r>
              <a:endParaRPr/>
            </a:p>
          </p:txBody>
        </p:sp>
      </p:grpSp>
      <p:pic>
        <p:nvPicPr>
          <p:cNvPr id="120" name="Google Shape;120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89371" y="1817794"/>
            <a:ext cx="484632" cy="484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2021-06-08T15:11:55Z</dcterms:created>
  <dc:creator>Stapleton, Stephanie</dc:creator>
</cp:coreProperties>
</file>