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886200" cx="5486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z9XjwYS/l2jIWgQMY8IkypFZ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411480" y="636006"/>
            <a:ext cx="4663440" cy="13529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85800" y="2041155"/>
            <a:ext cx="4114800" cy="93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lvl="1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None/>
              <a:defRPr sz="1133"/>
            </a:lvl2pPr>
            <a:lvl3pPr lvl="2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lvl="3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4pPr>
            <a:lvl5pPr lvl="4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5pPr>
            <a:lvl6pPr lvl="5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6pPr>
            <a:lvl7pPr lvl="6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7pPr>
            <a:lvl8pPr lvl="7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8pPr>
            <a:lvl9pPr lvl="8" algn="ctr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510321" y="-98610"/>
            <a:ext cx="2465758" cy="4732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871020" y="1262089"/>
            <a:ext cx="3293375" cy="11830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470720" y="113374"/>
            <a:ext cx="3293375" cy="348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77190" y="1034521"/>
            <a:ext cx="4732020" cy="246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74333" y="968852"/>
            <a:ext cx="4732020" cy="16165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74333" y="2600697"/>
            <a:ext cx="4732020" cy="850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1133"/>
              <a:buNone/>
              <a:defRPr sz="113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rgbClr val="888888"/>
              </a:buClr>
              <a:buSzPts val="907"/>
              <a:buNone/>
              <a:defRPr sz="90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77190" y="1034521"/>
            <a:ext cx="2331720" cy="246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777490" y="1034521"/>
            <a:ext cx="2331720" cy="246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77905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77905" y="952659"/>
            <a:ext cx="2321004" cy="466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1pPr>
            <a:lvl2pPr indent="-2286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None/>
              <a:defRPr b="1" sz="1133"/>
            </a:lvl2pPr>
            <a:lvl3pPr indent="-2286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3pPr>
            <a:lvl4pPr indent="-2286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4pPr>
            <a:lvl5pPr indent="-2286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5pPr>
            <a:lvl6pPr indent="-2286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6pPr>
            <a:lvl7pPr indent="-2286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7pPr>
            <a:lvl8pPr indent="-2286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8pPr>
            <a:lvl9pPr indent="-2286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77905" y="1419543"/>
            <a:ext cx="2321004" cy="2087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777490" y="952659"/>
            <a:ext cx="2332435" cy="466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1pPr>
            <a:lvl2pPr indent="-2286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None/>
              <a:defRPr b="1" sz="1133"/>
            </a:lvl2pPr>
            <a:lvl3pPr indent="-2286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3pPr>
            <a:lvl4pPr indent="-2286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4pPr>
            <a:lvl5pPr indent="-2286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5pPr>
            <a:lvl6pPr indent="-2286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6pPr>
            <a:lvl7pPr indent="-2286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7pPr>
            <a:lvl8pPr indent="-2286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8pPr>
            <a:lvl9pPr indent="-2286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b="1" sz="907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777490" y="1419543"/>
            <a:ext cx="2332435" cy="2087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77905" y="259080"/>
            <a:ext cx="1769507" cy="906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3"/>
              <a:buFont typeface="Calibri"/>
              <a:buNone/>
              <a:defRPr sz="181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332435" y="559542"/>
            <a:ext cx="2777490" cy="276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3725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13"/>
              <a:buChar char="•"/>
              <a:defRPr sz="1812"/>
            </a:lvl1pPr>
            <a:lvl2pPr indent="-329374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2pPr>
            <a:lvl3pPr indent="-31496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360"/>
              <a:buChar char="•"/>
              <a:defRPr sz="1360"/>
            </a:lvl3pPr>
            <a:lvl4pPr indent="-300545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4pPr>
            <a:lvl5pPr indent="-300545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5pPr>
            <a:lvl6pPr indent="-300545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6pPr>
            <a:lvl7pPr indent="-300545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7pPr>
            <a:lvl8pPr indent="-300545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8pPr>
            <a:lvl9pPr indent="-300545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Char char="•"/>
              <a:defRPr sz="1133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77905" y="1165860"/>
            <a:ext cx="1769507" cy="2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1pPr>
            <a:lvl2pPr indent="-2286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793"/>
              <a:buNone/>
              <a:defRPr sz="793"/>
            </a:lvl2pPr>
            <a:lvl3pPr indent="-2286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680"/>
              <a:buNone/>
              <a:defRPr sz="680"/>
            </a:lvl3pPr>
            <a:lvl4pPr indent="-2286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4pPr>
            <a:lvl5pPr indent="-2286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5pPr>
            <a:lvl6pPr indent="-2286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6pPr>
            <a:lvl7pPr indent="-2286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7pPr>
            <a:lvl8pPr indent="-2286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8pPr>
            <a:lvl9pPr indent="-2286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77905" y="259080"/>
            <a:ext cx="1769507" cy="906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3"/>
              <a:buFont typeface="Calibri"/>
              <a:buNone/>
              <a:defRPr sz="181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332435" y="559542"/>
            <a:ext cx="2777490" cy="276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813"/>
              <a:buFont typeface="Arial"/>
              <a:buNone/>
              <a:defRPr b="0" i="0" sz="18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587"/>
              <a:buFont typeface="Arial"/>
              <a:buNone/>
              <a:defRPr b="0" i="0" sz="15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None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77905" y="1165860"/>
            <a:ext cx="1769507" cy="2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907"/>
              <a:buNone/>
              <a:defRPr sz="907"/>
            </a:lvl1pPr>
            <a:lvl2pPr indent="-228600" lvl="1" marL="914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793"/>
              <a:buNone/>
              <a:defRPr sz="793"/>
            </a:lvl2pPr>
            <a:lvl3pPr indent="-228600" lvl="2" marL="1371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680"/>
              <a:buNone/>
              <a:defRPr sz="680"/>
            </a:lvl3pPr>
            <a:lvl4pPr indent="-228600" lvl="3" marL="1828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4pPr>
            <a:lvl5pPr indent="-228600" lvl="4" marL="22860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5pPr>
            <a:lvl6pPr indent="-228600" lvl="5" marL="27432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6pPr>
            <a:lvl7pPr indent="-228600" lvl="6" marL="32004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7pPr>
            <a:lvl8pPr indent="-228600" lvl="7" marL="36576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8pPr>
            <a:lvl9pPr indent="-228600" lvl="8" marL="411480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567"/>
              <a:buNone/>
              <a:defRPr sz="567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77190" y="206905"/>
            <a:ext cx="4732020" cy="751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3"/>
              <a:buFont typeface="Calibri"/>
              <a:buNone/>
              <a:defRPr b="0" i="0" sz="24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77190" y="1034521"/>
            <a:ext cx="4732020" cy="246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9374" lvl="0" marL="457200" marR="0" rtl="0" algn="l">
              <a:lnSpc>
                <a:spcPct val="9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587"/>
              <a:buFont typeface="Arial"/>
              <a:buChar char="•"/>
              <a:defRPr b="0" i="0" sz="15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4960" lvl="1" marL="9144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0545" lvl="2" marL="13716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133"/>
              <a:buFont typeface="Arial"/>
              <a:buChar char="•"/>
              <a:defRPr b="0" i="0" sz="11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3369" lvl="3" marL="18288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3370" lvl="4" marL="22860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3370" lvl="5" marL="27432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3370" lvl="6" marL="32004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3370" lvl="7" marL="36576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3370" lvl="8" marL="4114800" marR="0" rtl="0" algn="l">
              <a:lnSpc>
                <a:spcPct val="90000"/>
              </a:lnSpc>
              <a:spcBef>
                <a:spcPts val="283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Char char="•"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7719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817370" y="3601933"/>
            <a:ext cx="185166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874770" y="3601933"/>
            <a:ext cx="1234440" cy="206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754372" y="641011"/>
            <a:ext cx="1977656" cy="305233"/>
          </a:xfrm>
          <a:prstGeom prst="rect">
            <a:avLst/>
          </a:prstGeom>
          <a:solidFill>
            <a:srgbClr val="E25F2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328527" y="398513"/>
            <a:ext cx="482934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Why fill out [DISTRICT’S NAME] </a:t>
            </a:r>
            <a:r>
              <a:rPr lang="en-US" sz="800">
                <a:solidFill>
                  <a:srgbClr val="625C58"/>
                </a:solidFill>
              </a:rPr>
              <a:t>[NAME OF FORM</a:t>
            </a:r>
            <a:r>
              <a:rPr b="0" i="0" lang="en-US" sz="8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]?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328527" y="978140"/>
            <a:ext cx="48293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When everyone fills out the form, DISTRICT NAME receives the necessary funding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to provide all students with the highest quality education.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711322" y="629345"/>
            <a:ext cx="20637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 FUNDING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940440" y="2523660"/>
            <a:ext cx="16055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SAT, ACT, AND AP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TEST DISCOUNTS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703932" y="1580261"/>
            <a:ext cx="16055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COLLEGE APPLICATION DISCOUNTS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271129" y="1669530"/>
            <a:ext cx="14247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SCHOOL MEALS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961421" y="1670372"/>
            <a:ext cx="156830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TECHNOLOGY FUNDING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3790506" y="2652241"/>
            <a:ext cx="14247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GROCERY BENEFITS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271129" y="2512710"/>
            <a:ext cx="14247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E25F29"/>
                </a:solidFill>
                <a:latin typeface="Arial"/>
                <a:ea typeface="Arial"/>
                <a:cs typeface="Arial"/>
                <a:sym typeface="Arial"/>
              </a:rPr>
              <a:t>ATHLETICS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99358" y="1847211"/>
            <a:ext cx="15683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 Filling out the form will support our district's school meals program.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82467" y="1846101"/>
            <a:ext cx="184969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[DISTRICT NAME] receives more funding for internet access and computers.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00" u="none" cap="none" strike="noStrike">
              <a:solidFill>
                <a:srgbClr val="625C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610577" y="2822724"/>
            <a:ext cx="179369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 Filling out this form may help provide your family with money for groceries through P-EBT.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00" u="none" cap="none" strike="noStrike">
              <a:solidFill>
                <a:srgbClr val="625C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73317" y="2665825"/>
            <a:ext cx="18157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If your household qualifies, you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may receive discounts for fees associated with participating in [DISTRICT NAME] athletics.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1839751" y="2812110"/>
            <a:ext cx="172244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If your household qualifies, you can receive discounts for academic testing.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3610577" y="1846811"/>
            <a:ext cx="181579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If your household qualifies,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you can receive discounts for college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application fees.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77907" y="3344448"/>
            <a:ext cx="181120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LINK TO FORM</a:t>
            </a:r>
            <a:endParaRPr b="0" i="0" sz="70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672057" y="3344448"/>
            <a:ext cx="166165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CONTACT INFO</a:t>
            </a:r>
            <a:endParaRPr b="0" i="0" sz="70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22391" y="2303071"/>
            <a:ext cx="392166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131" y="1320030"/>
            <a:ext cx="392166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46804" y="1316694"/>
            <a:ext cx="392166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2201" y="2192167"/>
            <a:ext cx="392166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44743" y="2186692"/>
            <a:ext cx="392166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306803" y="1275420"/>
            <a:ext cx="392166" cy="39216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1909996" y="3353139"/>
            <a:ext cx="166165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25C58"/>
                </a:solidFill>
                <a:latin typeface="Arial"/>
                <a:ea typeface="Arial"/>
                <a:cs typeface="Arial"/>
                <a:sym typeface="Arial"/>
              </a:rPr>
              <a:t>Add LOGO</a:t>
            </a:r>
            <a:endParaRPr b="0" i="0" sz="700" u="none" cap="none" strike="noStrike">
              <a:solidFill>
                <a:srgbClr val="E25F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2021-06-08T15:11:55Z</dcterms:created>
  <dc:creator>Stapleton, Stephanie</dc:creator>
</cp:coreProperties>
</file>