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4" r:id="rId3"/>
    <p:sldMasterId id="2147483700" r:id="rId4"/>
  </p:sldMasterIdLst>
  <p:notesMasterIdLst>
    <p:notesMasterId r:id="rId44"/>
  </p:notesMasterIdLst>
  <p:sldIdLst>
    <p:sldId id="258" r:id="rId5"/>
    <p:sldId id="257" r:id="rId6"/>
    <p:sldId id="261" r:id="rId7"/>
    <p:sldId id="262" r:id="rId8"/>
    <p:sldId id="264" r:id="rId9"/>
    <p:sldId id="265" r:id="rId10"/>
    <p:sldId id="266" r:id="rId11"/>
    <p:sldId id="269" r:id="rId12"/>
    <p:sldId id="276" r:id="rId13"/>
    <p:sldId id="290" r:id="rId14"/>
    <p:sldId id="263"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1" r:id="rId29"/>
    <p:sldId id="292" r:id="rId30"/>
    <p:sldId id="275" r:id="rId31"/>
    <p:sldId id="293" r:id="rId32"/>
    <p:sldId id="294" r:id="rId33"/>
    <p:sldId id="295" r:id="rId34"/>
    <p:sldId id="296" r:id="rId35"/>
    <p:sldId id="268" r:id="rId36"/>
    <p:sldId id="270" r:id="rId37"/>
    <p:sldId id="271" r:id="rId38"/>
    <p:sldId id="272" r:id="rId39"/>
    <p:sldId id="273" r:id="rId40"/>
    <p:sldId id="274" r:id="rId41"/>
    <p:sldId id="297" r:id="rId42"/>
    <p:sldId id="26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3742"/>
    <a:srgbClr val="343433"/>
    <a:srgbClr val="595A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5" autoAdjust="0"/>
    <p:restoredTop sz="90541" autoAdjust="0"/>
  </p:normalViewPr>
  <p:slideViewPr>
    <p:cSldViewPr snapToGrid="0">
      <p:cViewPr varScale="1">
        <p:scale>
          <a:sx n="76" d="100"/>
          <a:sy n="76" d="100"/>
        </p:scale>
        <p:origin x="86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A78CBF-D2F4-4201-AA60-50E464AB5B3B}"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C1595080-E2D7-4CB2-8CD3-3CF150C39D8C}">
      <dgm:prSet phldrT="[Text]" custT="1"/>
      <dgm:spPr/>
      <dgm:t>
        <a:bodyPr/>
        <a:lstStyle/>
        <a:p>
          <a:r>
            <a:rPr lang="en-US" sz="2800" b="1" dirty="0" smtClean="0">
              <a:effectLst>
                <a:outerShdw blurRad="38100" dist="38100" dir="2700000" algn="tl">
                  <a:srgbClr val="000000">
                    <a:alpha val="43137"/>
                  </a:srgbClr>
                </a:outerShdw>
              </a:effectLst>
            </a:rPr>
            <a:t>36,531 students</a:t>
          </a:r>
          <a:endParaRPr lang="en-US" sz="2800" b="1" dirty="0">
            <a:effectLst>
              <a:outerShdw blurRad="38100" dist="38100" dir="2700000" algn="tl">
                <a:srgbClr val="000000">
                  <a:alpha val="43137"/>
                </a:srgbClr>
              </a:outerShdw>
            </a:effectLst>
          </a:endParaRPr>
        </a:p>
      </dgm:t>
    </dgm:pt>
    <dgm:pt modelId="{8EABDC3A-5689-44D1-AC0A-C83335B0532E}" type="parTrans" cxnId="{725752A9-6453-4B55-A943-465094578E61}">
      <dgm:prSet/>
      <dgm:spPr/>
      <dgm:t>
        <a:bodyPr/>
        <a:lstStyle/>
        <a:p>
          <a:endParaRPr lang="en-US"/>
        </a:p>
      </dgm:t>
    </dgm:pt>
    <dgm:pt modelId="{E43EE309-5336-4C87-BB56-BACF954AFAA8}" type="sibTrans" cxnId="{725752A9-6453-4B55-A943-465094578E61}">
      <dgm:prSet/>
      <dgm:spPr/>
      <dgm:t>
        <a:bodyPr/>
        <a:lstStyle/>
        <a:p>
          <a:endParaRPr lang="en-US"/>
        </a:p>
      </dgm:t>
    </dgm:pt>
    <dgm:pt modelId="{897139C7-9A30-48AB-96F0-77F22BA14EC7}">
      <dgm:prSet phldrT="[Text]" custT="1"/>
      <dgm:spPr/>
      <dgm:t>
        <a:bodyPr/>
        <a:lstStyle/>
        <a:p>
          <a:r>
            <a:rPr lang="en-US" sz="2000" dirty="0" smtClean="0"/>
            <a:t>59% eligible for free or reduced price meals</a:t>
          </a:r>
          <a:endParaRPr lang="en-US" sz="2000" dirty="0"/>
        </a:p>
      </dgm:t>
    </dgm:pt>
    <dgm:pt modelId="{18531E72-E754-44F1-8A25-2F9C89F4632D}" type="parTrans" cxnId="{57282C6E-2107-4B3F-8D36-C99C77A4584B}">
      <dgm:prSet/>
      <dgm:spPr/>
      <dgm:t>
        <a:bodyPr/>
        <a:lstStyle/>
        <a:p>
          <a:endParaRPr lang="en-US"/>
        </a:p>
      </dgm:t>
    </dgm:pt>
    <dgm:pt modelId="{E5272BAA-1E77-4AE8-BE84-C84103D313DA}" type="sibTrans" cxnId="{57282C6E-2107-4B3F-8D36-C99C77A4584B}">
      <dgm:prSet/>
      <dgm:spPr/>
      <dgm:t>
        <a:bodyPr/>
        <a:lstStyle/>
        <a:p>
          <a:endParaRPr lang="en-US"/>
        </a:p>
      </dgm:t>
    </dgm:pt>
    <dgm:pt modelId="{1405FFA8-15C3-4909-8D29-465D2319F34E}">
      <dgm:prSet phldrT="[Text]" custT="1"/>
      <dgm:spPr/>
      <dgm:t>
        <a:bodyPr/>
        <a:lstStyle/>
        <a:p>
          <a:r>
            <a:rPr lang="en-US" sz="2000" dirty="0" smtClean="0"/>
            <a:t>68% identify as students of color</a:t>
          </a:r>
          <a:endParaRPr lang="en-US" sz="2000" dirty="0"/>
        </a:p>
      </dgm:t>
    </dgm:pt>
    <dgm:pt modelId="{10C7CADC-2F48-40C4-B073-74A2BF090BE8}" type="parTrans" cxnId="{BF212FEC-981B-4228-AE09-F29B4D867440}">
      <dgm:prSet/>
      <dgm:spPr/>
      <dgm:t>
        <a:bodyPr/>
        <a:lstStyle/>
        <a:p>
          <a:endParaRPr lang="en-US"/>
        </a:p>
      </dgm:t>
    </dgm:pt>
    <dgm:pt modelId="{4415B086-4C2B-4A4A-B3E9-5C777E1CF159}" type="sibTrans" cxnId="{BF212FEC-981B-4228-AE09-F29B4D867440}">
      <dgm:prSet/>
      <dgm:spPr/>
      <dgm:t>
        <a:bodyPr/>
        <a:lstStyle/>
        <a:p>
          <a:endParaRPr lang="en-US"/>
        </a:p>
      </dgm:t>
    </dgm:pt>
    <dgm:pt modelId="{34522325-D257-4208-895A-249C850F2C18}">
      <dgm:prSet phldrT="[Text]"/>
      <dgm:spPr/>
      <dgm:t>
        <a:bodyPr/>
        <a:lstStyle/>
        <a:p>
          <a:r>
            <a:rPr lang="en-US" b="1" dirty="0" smtClean="0">
              <a:effectLst>
                <a:outerShdw blurRad="38100" dist="38100" dir="2700000" algn="tl">
                  <a:srgbClr val="000000">
                    <a:alpha val="43137"/>
                  </a:srgbClr>
                </a:outerShdw>
              </a:effectLst>
            </a:rPr>
            <a:t>~ 56,000 meals &amp; snacks served daily</a:t>
          </a:r>
          <a:endParaRPr lang="en-US" b="1" dirty="0">
            <a:effectLst>
              <a:outerShdw blurRad="38100" dist="38100" dir="2700000" algn="tl">
                <a:srgbClr val="000000">
                  <a:alpha val="43137"/>
                </a:srgbClr>
              </a:outerShdw>
            </a:effectLst>
          </a:endParaRPr>
        </a:p>
      </dgm:t>
    </dgm:pt>
    <dgm:pt modelId="{95283481-BA2B-47DE-9B32-142C69C595AE}" type="parTrans" cxnId="{16470B5E-3919-4C32-81D5-E10C7083B6AC}">
      <dgm:prSet/>
      <dgm:spPr/>
      <dgm:t>
        <a:bodyPr/>
        <a:lstStyle/>
        <a:p>
          <a:endParaRPr lang="en-US"/>
        </a:p>
      </dgm:t>
    </dgm:pt>
    <dgm:pt modelId="{D1080DE3-CCD2-4D4E-A6E0-6258002D32A5}" type="sibTrans" cxnId="{16470B5E-3919-4C32-81D5-E10C7083B6AC}">
      <dgm:prSet/>
      <dgm:spPr/>
      <dgm:t>
        <a:bodyPr/>
        <a:lstStyle/>
        <a:p>
          <a:endParaRPr lang="en-US"/>
        </a:p>
      </dgm:t>
    </dgm:pt>
    <dgm:pt modelId="{78BDF417-B3F6-482F-8295-8FCFFC0589CB}">
      <dgm:prSet phldrT="[Text]" custT="1"/>
      <dgm:spPr/>
      <dgm:t>
        <a:bodyPr/>
        <a:lstStyle/>
        <a:p>
          <a:r>
            <a:rPr lang="en-US" sz="2000" dirty="0" smtClean="0"/>
            <a:t>14,000 breakfasts</a:t>
          </a:r>
          <a:endParaRPr lang="en-US" sz="2000" dirty="0"/>
        </a:p>
      </dgm:t>
    </dgm:pt>
    <dgm:pt modelId="{506FAA56-C308-4399-9AD8-94C6CAAA5962}" type="parTrans" cxnId="{6BAC3C1C-45DA-4EFA-B135-8A661F4EB15E}">
      <dgm:prSet/>
      <dgm:spPr/>
      <dgm:t>
        <a:bodyPr/>
        <a:lstStyle/>
        <a:p>
          <a:endParaRPr lang="en-US"/>
        </a:p>
      </dgm:t>
    </dgm:pt>
    <dgm:pt modelId="{155CD11E-4D67-4A67-A278-6E8231BFCA09}" type="sibTrans" cxnId="{6BAC3C1C-45DA-4EFA-B135-8A661F4EB15E}">
      <dgm:prSet/>
      <dgm:spPr/>
      <dgm:t>
        <a:bodyPr/>
        <a:lstStyle/>
        <a:p>
          <a:endParaRPr lang="en-US"/>
        </a:p>
      </dgm:t>
    </dgm:pt>
    <dgm:pt modelId="{990A493C-F3A0-46E6-A21E-42F183AA58B2}">
      <dgm:prSet phldrT="[Text]" custT="1"/>
      <dgm:spPr/>
      <dgm:t>
        <a:bodyPr/>
        <a:lstStyle/>
        <a:p>
          <a:r>
            <a:rPr lang="en-US" sz="2800" b="1" dirty="0" smtClean="0">
              <a:effectLst>
                <a:outerShdw blurRad="38100" dist="38100" dir="2700000" algn="tl">
                  <a:srgbClr val="000000">
                    <a:alpha val="43137"/>
                  </a:srgbClr>
                </a:outerShdw>
              </a:effectLst>
            </a:rPr>
            <a:t>115 sites </a:t>
          </a:r>
          <a:endParaRPr lang="en-US" sz="2800" b="1" dirty="0">
            <a:effectLst>
              <a:outerShdw blurRad="38100" dist="38100" dir="2700000" algn="tl">
                <a:srgbClr val="000000">
                  <a:alpha val="43137"/>
                </a:srgbClr>
              </a:outerShdw>
            </a:effectLst>
          </a:endParaRPr>
        </a:p>
      </dgm:t>
    </dgm:pt>
    <dgm:pt modelId="{B6D581A1-0F65-47C8-8E33-E6951381DF6D}" type="parTrans" cxnId="{28A329DD-DBE3-43D8-A445-B277153BE4DE}">
      <dgm:prSet/>
      <dgm:spPr/>
      <dgm:t>
        <a:bodyPr/>
        <a:lstStyle/>
        <a:p>
          <a:endParaRPr lang="en-US"/>
        </a:p>
      </dgm:t>
    </dgm:pt>
    <dgm:pt modelId="{5016BFC8-D00A-4146-8E39-C2640E5C1075}" type="sibTrans" cxnId="{28A329DD-DBE3-43D8-A445-B277153BE4DE}">
      <dgm:prSet/>
      <dgm:spPr/>
      <dgm:t>
        <a:bodyPr/>
        <a:lstStyle/>
        <a:p>
          <a:endParaRPr lang="en-US"/>
        </a:p>
      </dgm:t>
    </dgm:pt>
    <dgm:pt modelId="{9E1DADA9-508E-4698-915B-5424BF18491C}">
      <dgm:prSet custT="1"/>
      <dgm:spPr/>
      <dgm:t>
        <a:bodyPr/>
        <a:lstStyle/>
        <a:p>
          <a:r>
            <a:rPr lang="en-US" sz="2000" dirty="0" smtClean="0"/>
            <a:t>22,000 lunches</a:t>
          </a:r>
        </a:p>
      </dgm:t>
    </dgm:pt>
    <dgm:pt modelId="{860DF4CC-B630-4C06-BA3A-33B49BB95608}" type="parTrans" cxnId="{420332A0-4654-49DD-8DF8-6EC502CA8015}">
      <dgm:prSet/>
      <dgm:spPr/>
      <dgm:t>
        <a:bodyPr/>
        <a:lstStyle/>
        <a:p>
          <a:endParaRPr lang="en-US"/>
        </a:p>
      </dgm:t>
    </dgm:pt>
    <dgm:pt modelId="{87838D07-6E7D-4677-B265-7CBF4579DF94}" type="sibTrans" cxnId="{420332A0-4654-49DD-8DF8-6EC502CA8015}">
      <dgm:prSet/>
      <dgm:spPr/>
      <dgm:t>
        <a:bodyPr/>
        <a:lstStyle/>
        <a:p>
          <a:endParaRPr lang="en-US"/>
        </a:p>
      </dgm:t>
    </dgm:pt>
    <dgm:pt modelId="{E4298E56-2937-44EF-B257-5CE554614872}">
      <dgm:prSet custT="1"/>
      <dgm:spPr/>
      <dgm:t>
        <a:bodyPr/>
        <a:lstStyle/>
        <a:p>
          <a:r>
            <a:rPr lang="en-US" sz="2000" dirty="0" smtClean="0"/>
            <a:t>11,500 fresh fruit and vegetable snacks</a:t>
          </a:r>
        </a:p>
      </dgm:t>
    </dgm:pt>
    <dgm:pt modelId="{738A4545-DB20-4B2F-9E95-2E6DF169AC3C}" type="parTrans" cxnId="{243BB08D-9D67-4AB8-8E94-A8902FD6D343}">
      <dgm:prSet/>
      <dgm:spPr/>
      <dgm:t>
        <a:bodyPr/>
        <a:lstStyle/>
        <a:p>
          <a:endParaRPr lang="en-US"/>
        </a:p>
      </dgm:t>
    </dgm:pt>
    <dgm:pt modelId="{6A7FC3FE-6DE6-4308-BEFB-4E5334F615FE}" type="sibTrans" cxnId="{243BB08D-9D67-4AB8-8E94-A8902FD6D343}">
      <dgm:prSet/>
      <dgm:spPr/>
      <dgm:t>
        <a:bodyPr/>
        <a:lstStyle/>
        <a:p>
          <a:endParaRPr lang="en-US"/>
        </a:p>
      </dgm:t>
    </dgm:pt>
    <dgm:pt modelId="{BAAF689B-8555-4C16-A60A-6D7BFE947B6F}">
      <dgm:prSet custT="1"/>
      <dgm:spPr/>
      <dgm:t>
        <a:bodyPr/>
        <a:lstStyle/>
        <a:p>
          <a:r>
            <a:rPr lang="en-US" sz="2000" dirty="0" smtClean="0"/>
            <a:t>5,000 after-school snacks</a:t>
          </a:r>
        </a:p>
      </dgm:t>
    </dgm:pt>
    <dgm:pt modelId="{EEF90471-5F65-41BC-A947-AEE9390275E1}" type="parTrans" cxnId="{2FD4AACD-808B-453F-8913-8F123D047EB2}">
      <dgm:prSet/>
      <dgm:spPr/>
      <dgm:t>
        <a:bodyPr/>
        <a:lstStyle/>
        <a:p>
          <a:endParaRPr lang="en-US"/>
        </a:p>
      </dgm:t>
    </dgm:pt>
    <dgm:pt modelId="{49A7AE3D-D603-4641-A64F-68207385E8E9}" type="sibTrans" cxnId="{2FD4AACD-808B-453F-8913-8F123D047EB2}">
      <dgm:prSet/>
      <dgm:spPr/>
      <dgm:t>
        <a:bodyPr/>
        <a:lstStyle/>
        <a:p>
          <a:endParaRPr lang="en-US"/>
        </a:p>
      </dgm:t>
    </dgm:pt>
    <dgm:pt modelId="{3EF1ACE2-BB6D-4D83-B161-5CC43A7EF426}">
      <dgm:prSet custT="1"/>
      <dgm:spPr/>
      <dgm:t>
        <a:bodyPr/>
        <a:lstStyle/>
        <a:p>
          <a:r>
            <a:rPr lang="en-US" sz="2000" dirty="0" smtClean="0"/>
            <a:t>3,500 suppers</a:t>
          </a:r>
        </a:p>
      </dgm:t>
    </dgm:pt>
    <dgm:pt modelId="{014FA912-BE5E-4DC8-9B50-0FB640D8EAB9}" type="parTrans" cxnId="{8656486D-7CA2-448B-8B09-A4E9B3561572}">
      <dgm:prSet/>
      <dgm:spPr/>
      <dgm:t>
        <a:bodyPr/>
        <a:lstStyle/>
        <a:p>
          <a:endParaRPr lang="en-US"/>
        </a:p>
      </dgm:t>
    </dgm:pt>
    <dgm:pt modelId="{770698F8-EE15-4AF6-8F63-8C555687ED0E}" type="sibTrans" cxnId="{8656486D-7CA2-448B-8B09-A4E9B3561572}">
      <dgm:prSet/>
      <dgm:spPr/>
      <dgm:t>
        <a:bodyPr/>
        <a:lstStyle/>
        <a:p>
          <a:endParaRPr lang="en-US"/>
        </a:p>
      </dgm:t>
    </dgm:pt>
    <dgm:pt modelId="{2490E640-6E1A-4580-8CD3-A0246438B3FE}">
      <dgm:prSet phldrT="[Text]" custT="1"/>
      <dgm:spPr/>
      <dgm:t>
        <a:bodyPr/>
        <a:lstStyle/>
        <a:p>
          <a:r>
            <a:rPr lang="en-US" sz="2000" dirty="0" smtClean="0"/>
            <a:t>70 school kitchen sites </a:t>
          </a:r>
          <a:endParaRPr lang="en-US" sz="2000" dirty="0"/>
        </a:p>
      </dgm:t>
    </dgm:pt>
    <dgm:pt modelId="{24F5DF38-E205-4587-8404-95D0ECD2F60B}" type="parTrans" cxnId="{EBC948EB-DC8C-43F5-BC31-D633D359F3F0}">
      <dgm:prSet/>
      <dgm:spPr/>
      <dgm:t>
        <a:bodyPr/>
        <a:lstStyle/>
        <a:p>
          <a:endParaRPr lang="en-US"/>
        </a:p>
      </dgm:t>
    </dgm:pt>
    <dgm:pt modelId="{79025E9E-A1A8-4405-8014-D9D8BA1CA3D9}" type="sibTrans" cxnId="{EBC948EB-DC8C-43F5-BC31-D633D359F3F0}">
      <dgm:prSet/>
      <dgm:spPr/>
      <dgm:t>
        <a:bodyPr/>
        <a:lstStyle/>
        <a:p>
          <a:endParaRPr lang="en-US"/>
        </a:p>
      </dgm:t>
    </dgm:pt>
    <dgm:pt modelId="{F0C658C6-9C0B-43E5-AD07-E632BD6E734E}">
      <dgm:prSet phldrT="[Text]" custT="1"/>
      <dgm:spPr/>
      <dgm:t>
        <a:bodyPr/>
        <a:lstStyle/>
        <a:p>
          <a:r>
            <a:rPr lang="en-US" sz="2000" dirty="0" smtClean="0"/>
            <a:t>45 community after-school sites</a:t>
          </a:r>
          <a:endParaRPr lang="en-US" sz="2000" dirty="0"/>
        </a:p>
      </dgm:t>
    </dgm:pt>
    <dgm:pt modelId="{F1CAD845-8CF7-4027-9C92-6AB910E2FFF1}" type="parTrans" cxnId="{6B1EE09E-0869-4237-8CBB-BCFDCD6FEFDB}">
      <dgm:prSet/>
      <dgm:spPr/>
      <dgm:t>
        <a:bodyPr/>
        <a:lstStyle/>
        <a:p>
          <a:endParaRPr lang="en-US"/>
        </a:p>
      </dgm:t>
    </dgm:pt>
    <dgm:pt modelId="{F8A6B07C-7BFE-4DA3-A7A5-60B13DAA936D}" type="sibTrans" cxnId="{6B1EE09E-0869-4237-8CBB-BCFDCD6FEFDB}">
      <dgm:prSet/>
      <dgm:spPr/>
      <dgm:t>
        <a:bodyPr/>
        <a:lstStyle/>
        <a:p>
          <a:endParaRPr lang="en-US"/>
        </a:p>
      </dgm:t>
    </dgm:pt>
    <dgm:pt modelId="{D27BB022-C492-4257-AAF7-2D95C3CF01A2}">
      <dgm:prSet phldrT="[Text]" custT="1"/>
      <dgm:spPr/>
      <dgm:t>
        <a:bodyPr/>
        <a:lstStyle/>
        <a:p>
          <a:r>
            <a:rPr lang="en-US" sz="1600" dirty="0" smtClean="0"/>
            <a:t>38% African American</a:t>
          </a:r>
          <a:endParaRPr lang="en-US" sz="1600" dirty="0"/>
        </a:p>
      </dgm:t>
    </dgm:pt>
    <dgm:pt modelId="{ECB67461-DD05-472F-B213-25342F3B03FA}" type="parTrans" cxnId="{15DF826A-EF7D-4E4E-A47D-BDAEDF415246}">
      <dgm:prSet/>
      <dgm:spPr/>
      <dgm:t>
        <a:bodyPr/>
        <a:lstStyle/>
        <a:p>
          <a:endParaRPr lang="en-US"/>
        </a:p>
      </dgm:t>
    </dgm:pt>
    <dgm:pt modelId="{DAE2BB09-7FBD-46EC-8C99-D104045A30E9}" type="sibTrans" cxnId="{15DF826A-EF7D-4E4E-A47D-BDAEDF415246}">
      <dgm:prSet/>
      <dgm:spPr/>
      <dgm:t>
        <a:bodyPr/>
        <a:lstStyle/>
        <a:p>
          <a:endParaRPr lang="en-US"/>
        </a:p>
      </dgm:t>
    </dgm:pt>
    <dgm:pt modelId="{BE9F5652-F74A-48FE-ACCB-0CAC7B944A2D}">
      <dgm:prSet phldrT="[Text]" custT="1"/>
      <dgm:spPr/>
      <dgm:t>
        <a:bodyPr/>
        <a:lstStyle/>
        <a:p>
          <a:r>
            <a:rPr lang="en-US" sz="1600" dirty="0" smtClean="0"/>
            <a:t>18% Hispanic or Latino</a:t>
          </a:r>
          <a:endParaRPr lang="en-US" sz="1600" dirty="0"/>
        </a:p>
      </dgm:t>
    </dgm:pt>
    <dgm:pt modelId="{C17470A4-0B96-4C56-A27A-CB287C7EB7E6}" type="parTrans" cxnId="{E4A4D07B-1063-46D0-B02F-7FEBC746387D}">
      <dgm:prSet/>
      <dgm:spPr/>
      <dgm:t>
        <a:bodyPr/>
        <a:lstStyle/>
        <a:p>
          <a:endParaRPr lang="en-US"/>
        </a:p>
      </dgm:t>
    </dgm:pt>
    <dgm:pt modelId="{0ACF1982-B874-41C6-8793-AAFC5AE48467}" type="sibTrans" cxnId="{E4A4D07B-1063-46D0-B02F-7FEBC746387D}">
      <dgm:prSet/>
      <dgm:spPr/>
      <dgm:t>
        <a:bodyPr/>
        <a:lstStyle/>
        <a:p>
          <a:endParaRPr lang="en-US"/>
        </a:p>
      </dgm:t>
    </dgm:pt>
    <dgm:pt modelId="{7E09AE63-9B3E-46CF-8A93-D9BEEA882475}">
      <dgm:prSet phldrT="[Text]" custT="1"/>
      <dgm:spPr/>
      <dgm:t>
        <a:bodyPr/>
        <a:lstStyle/>
        <a:p>
          <a:r>
            <a:rPr lang="en-US" sz="1600" dirty="0" smtClean="0"/>
            <a:t>6% Asian American</a:t>
          </a:r>
          <a:endParaRPr lang="en-US" sz="1600" dirty="0"/>
        </a:p>
      </dgm:t>
    </dgm:pt>
    <dgm:pt modelId="{3530828D-4C57-4DC3-BC43-A89E2377DEDA}" type="parTrans" cxnId="{9C90A8CB-E743-4104-848E-541871BF9942}">
      <dgm:prSet/>
      <dgm:spPr/>
      <dgm:t>
        <a:bodyPr/>
        <a:lstStyle/>
        <a:p>
          <a:endParaRPr lang="en-US"/>
        </a:p>
      </dgm:t>
    </dgm:pt>
    <dgm:pt modelId="{49720E0E-11E2-4F27-8807-8B82B89715EB}" type="sibTrans" cxnId="{9C90A8CB-E743-4104-848E-541871BF9942}">
      <dgm:prSet/>
      <dgm:spPr/>
      <dgm:t>
        <a:bodyPr/>
        <a:lstStyle/>
        <a:p>
          <a:endParaRPr lang="en-US"/>
        </a:p>
      </dgm:t>
    </dgm:pt>
    <dgm:pt modelId="{0AF3A8CA-264C-4858-B473-05C66453E573}">
      <dgm:prSet phldrT="[Text]" custT="1"/>
      <dgm:spPr/>
      <dgm:t>
        <a:bodyPr/>
        <a:lstStyle/>
        <a:p>
          <a:r>
            <a:rPr lang="en-US" sz="1600" dirty="0" smtClean="0"/>
            <a:t>4% Native American</a:t>
          </a:r>
          <a:endParaRPr lang="en-US" sz="1600" dirty="0"/>
        </a:p>
      </dgm:t>
    </dgm:pt>
    <dgm:pt modelId="{C34A0735-39E5-4119-A751-D687B3F1CC01}" type="parTrans" cxnId="{D5EBACD5-BA5E-4302-BFB7-7430C20A36F5}">
      <dgm:prSet/>
      <dgm:spPr/>
      <dgm:t>
        <a:bodyPr/>
        <a:lstStyle/>
        <a:p>
          <a:endParaRPr lang="en-US"/>
        </a:p>
      </dgm:t>
    </dgm:pt>
    <dgm:pt modelId="{14929C5A-6A67-423D-8BB6-4C1340F3E088}" type="sibTrans" cxnId="{D5EBACD5-BA5E-4302-BFB7-7430C20A36F5}">
      <dgm:prSet/>
      <dgm:spPr/>
      <dgm:t>
        <a:bodyPr/>
        <a:lstStyle/>
        <a:p>
          <a:endParaRPr lang="en-US"/>
        </a:p>
      </dgm:t>
    </dgm:pt>
    <dgm:pt modelId="{5B89E75B-0EA8-4C03-9A60-9BE8F7A1B24D}">
      <dgm:prSet phldrT="[Text]" custT="1"/>
      <dgm:spPr/>
      <dgm:t>
        <a:bodyPr/>
        <a:lstStyle/>
        <a:p>
          <a:r>
            <a:rPr lang="en-US" sz="2000" dirty="0" smtClean="0"/>
            <a:t>1 central kitchen</a:t>
          </a:r>
          <a:endParaRPr lang="en-US" sz="2000" dirty="0"/>
        </a:p>
      </dgm:t>
    </dgm:pt>
    <dgm:pt modelId="{02746895-0DF4-4FF3-ADB4-F63767E2CAFC}" type="parTrans" cxnId="{18548333-79BA-4A9F-9244-0313A6B550B9}">
      <dgm:prSet/>
      <dgm:spPr/>
      <dgm:t>
        <a:bodyPr/>
        <a:lstStyle/>
        <a:p>
          <a:endParaRPr lang="en-US"/>
        </a:p>
      </dgm:t>
    </dgm:pt>
    <dgm:pt modelId="{C0E877EC-B4B4-4028-925D-F400B5FBAAF1}" type="sibTrans" cxnId="{18548333-79BA-4A9F-9244-0313A6B550B9}">
      <dgm:prSet/>
      <dgm:spPr/>
      <dgm:t>
        <a:bodyPr/>
        <a:lstStyle/>
        <a:p>
          <a:endParaRPr lang="en-US"/>
        </a:p>
      </dgm:t>
    </dgm:pt>
    <dgm:pt modelId="{11A1FDF1-3775-4CA5-9050-415339005695}" type="pres">
      <dgm:prSet presAssocID="{DAA78CBF-D2F4-4201-AA60-50E464AB5B3B}" presName="Name0" presStyleCnt="0">
        <dgm:presLayoutVars>
          <dgm:dir/>
          <dgm:animLvl val="lvl"/>
          <dgm:resizeHandles val="exact"/>
        </dgm:presLayoutVars>
      </dgm:prSet>
      <dgm:spPr/>
      <dgm:t>
        <a:bodyPr/>
        <a:lstStyle/>
        <a:p>
          <a:endParaRPr lang="en-US"/>
        </a:p>
      </dgm:t>
    </dgm:pt>
    <dgm:pt modelId="{4B776F7B-4960-4883-8664-DEBE924BDFBE}" type="pres">
      <dgm:prSet presAssocID="{C1595080-E2D7-4CB2-8CD3-3CF150C39D8C}" presName="composite" presStyleCnt="0"/>
      <dgm:spPr/>
    </dgm:pt>
    <dgm:pt modelId="{FF218D9E-6A54-4AC4-9BD6-ACABB5374778}" type="pres">
      <dgm:prSet presAssocID="{C1595080-E2D7-4CB2-8CD3-3CF150C39D8C}" presName="parTx" presStyleLbl="alignNode1" presStyleIdx="0" presStyleCnt="3">
        <dgm:presLayoutVars>
          <dgm:chMax val="0"/>
          <dgm:chPref val="0"/>
          <dgm:bulletEnabled val="1"/>
        </dgm:presLayoutVars>
      </dgm:prSet>
      <dgm:spPr/>
      <dgm:t>
        <a:bodyPr/>
        <a:lstStyle/>
        <a:p>
          <a:endParaRPr lang="en-US"/>
        </a:p>
      </dgm:t>
    </dgm:pt>
    <dgm:pt modelId="{B07FFAEC-3FAF-4B87-B536-CF027643A8D4}" type="pres">
      <dgm:prSet presAssocID="{C1595080-E2D7-4CB2-8CD3-3CF150C39D8C}" presName="desTx" presStyleLbl="alignAccFollowNode1" presStyleIdx="0" presStyleCnt="3">
        <dgm:presLayoutVars>
          <dgm:bulletEnabled val="1"/>
        </dgm:presLayoutVars>
      </dgm:prSet>
      <dgm:spPr/>
      <dgm:t>
        <a:bodyPr/>
        <a:lstStyle/>
        <a:p>
          <a:endParaRPr lang="en-US"/>
        </a:p>
      </dgm:t>
    </dgm:pt>
    <dgm:pt modelId="{69D46B7C-D5AC-4E04-8B0E-45A492AF496A}" type="pres">
      <dgm:prSet presAssocID="{E43EE309-5336-4C87-BB56-BACF954AFAA8}" presName="space" presStyleCnt="0"/>
      <dgm:spPr/>
    </dgm:pt>
    <dgm:pt modelId="{E9DEFBA0-6676-4CED-99F6-C8FDC0F7DAA6}" type="pres">
      <dgm:prSet presAssocID="{34522325-D257-4208-895A-249C850F2C18}" presName="composite" presStyleCnt="0"/>
      <dgm:spPr/>
    </dgm:pt>
    <dgm:pt modelId="{67CAC437-418D-45E1-AA9F-F68DC2200E92}" type="pres">
      <dgm:prSet presAssocID="{34522325-D257-4208-895A-249C850F2C18}" presName="parTx" presStyleLbl="alignNode1" presStyleIdx="1" presStyleCnt="3">
        <dgm:presLayoutVars>
          <dgm:chMax val="0"/>
          <dgm:chPref val="0"/>
          <dgm:bulletEnabled val="1"/>
        </dgm:presLayoutVars>
      </dgm:prSet>
      <dgm:spPr/>
      <dgm:t>
        <a:bodyPr/>
        <a:lstStyle/>
        <a:p>
          <a:endParaRPr lang="en-US"/>
        </a:p>
      </dgm:t>
    </dgm:pt>
    <dgm:pt modelId="{6DC27A30-9AAC-4530-8169-CB6B6887AFDF}" type="pres">
      <dgm:prSet presAssocID="{34522325-D257-4208-895A-249C850F2C18}" presName="desTx" presStyleLbl="alignAccFollowNode1" presStyleIdx="1" presStyleCnt="3">
        <dgm:presLayoutVars>
          <dgm:bulletEnabled val="1"/>
        </dgm:presLayoutVars>
      </dgm:prSet>
      <dgm:spPr/>
      <dgm:t>
        <a:bodyPr/>
        <a:lstStyle/>
        <a:p>
          <a:endParaRPr lang="en-US"/>
        </a:p>
      </dgm:t>
    </dgm:pt>
    <dgm:pt modelId="{66449076-B9B6-403D-A91D-51E5EE940FD3}" type="pres">
      <dgm:prSet presAssocID="{D1080DE3-CCD2-4D4E-A6E0-6258002D32A5}" presName="space" presStyleCnt="0"/>
      <dgm:spPr/>
    </dgm:pt>
    <dgm:pt modelId="{7586200E-E234-4154-9A25-61BA16838604}" type="pres">
      <dgm:prSet presAssocID="{990A493C-F3A0-46E6-A21E-42F183AA58B2}" presName="composite" presStyleCnt="0"/>
      <dgm:spPr/>
    </dgm:pt>
    <dgm:pt modelId="{CD95992C-2C2F-4E0E-9B97-F123FCA06509}" type="pres">
      <dgm:prSet presAssocID="{990A493C-F3A0-46E6-A21E-42F183AA58B2}" presName="parTx" presStyleLbl="alignNode1" presStyleIdx="2" presStyleCnt="3">
        <dgm:presLayoutVars>
          <dgm:chMax val="0"/>
          <dgm:chPref val="0"/>
          <dgm:bulletEnabled val="1"/>
        </dgm:presLayoutVars>
      </dgm:prSet>
      <dgm:spPr/>
      <dgm:t>
        <a:bodyPr/>
        <a:lstStyle/>
        <a:p>
          <a:endParaRPr lang="en-US"/>
        </a:p>
      </dgm:t>
    </dgm:pt>
    <dgm:pt modelId="{C5F12D1B-45E0-482D-BF7F-CBC0BDD6A39B}" type="pres">
      <dgm:prSet presAssocID="{990A493C-F3A0-46E6-A21E-42F183AA58B2}" presName="desTx" presStyleLbl="alignAccFollowNode1" presStyleIdx="2" presStyleCnt="3">
        <dgm:presLayoutVars>
          <dgm:bulletEnabled val="1"/>
        </dgm:presLayoutVars>
      </dgm:prSet>
      <dgm:spPr/>
      <dgm:t>
        <a:bodyPr/>
        <a:lstStyle/>
        <a:p>
          <a:endParaRPr lang="en-US"/>
        </a:p>
      </dgm:t>
    </dgm:pt>
  </dgm:ptLst>
  <dgm:cxnLst>
    <dgm:cxn modelId="{5BE445E6-6D77-41DA-9540-E2BEA70E2CED}" type="presOf" srcId="{897139C7-9A30-48AB-96F0-77F22BA14EC7}" destId="{B07FFAEC-3FAF-4B87-B536-CF027643A8D4}" srcOrd="0" destOrd="0" presId="urn:microsoft.com/office/officeart/2005/8/layout/hList1"/>
    <dgm:cxn modelId="{374859E2-0BEB-49E2-B6D1-2E156BBA5A07}" type="presOf" srcId="{BAAF689B-8555-4C16-A60A-6D7BFE947B6F}" destId="{6DC27A30-9AAC-4530-8169-CB6B6887AFDF}" srcOrd="0" destOrd="3" presId="urn:microsoft.com/office/officeart/2005/8/layout/hList1"/>
    <dgm:cxn modelId="{D5EBACD5-BA5E-4302-BFB7-7430C20A36F5}" srcId="{1405FFA8-15C3-4909-8D29-465D2319F34E}" destId="{0AF3A8CA-264C-4858-B473-05C66453E573}" srcOrd="3" destOrd="0" parTransId="{C34A0735-39E5-4119-A751-D687B3F1CC01}" sibTransId="{14929C5A-6A67-423D-8BB6-4C1340F3E088}"/>
    <dgm:cxn modelId="{9C90A8CB-E743-4104-848E-541871BF9942}" srcId="{1405FFA8-15C3-4909-8D29-465D2319F34E}" destId="{7E09AE63-9B3E-46CF-8A93-D9BEEA882475}" srcOrd="2" destOrd="0" parTransId="{3530828D-4C57-4DC3-BC43-A89E2377DEDA}" sibTransId="{49720E0E-11E2-4F27-8807-8B82B89715EB}"/>
    <dgm:cxn modelId="{4631015B-EAAD-451F-AC3B-83471F8C8A46}" type="presOf" srcId="{990A493C-F3A0-46E6-A21E-42F183AA58B2}" destId="{CD95992C-2C2F-4E0E-9B97-F123FCA06509}" srcOrd="0" destOrd="0" presId="urn:microsoft.com/office/officeart/2005/8/layout/hList1"/>
    <dgm:cxn modelId="{B3A7AA41-7E9D-403E-AB09-58DF6116C76F}" type="presOf" srcId="{2490E640-6E1A-4580-8CD3-A0246438B3FE}" destId="{C5F12D1B-45E0-482D-BF7F-CBC0BDD6A39B}" srcOrd="0" destOrd="0" presId="urn:microsoft.com/office/officeart/2005/8/layout/hList1"/>
    <dgm:cxn modelId="{2FD4AACD-808B-453F-8913-8F123D047EB2}" srcId="{34522325-D257-4208-895A-249C850F2C18}" destId="{BAAF689B-8555-4C16-A60A-6D7BFE947B6F}" srcOrd="3" destOrd="0" parTransId="{EEF90471-5F65-41BC-A947-AEE9390275E1}" sibTransId="{49A7AE3D-D603-4641-A64F-68207385E8E9}"/>
    <dgm:cxn modelId="{18548333-79BA-4A9F-9244-0313A6B550B9}" srcId="{990A493C-F3A0-46E6-A21E-42F183AA58B2}" destId="{5B89E75B-0EA8-4C03-9A60-9BE8F7A1B24D}" srcOrd="2" destOrd="0" parTransId="{02746895-0DF4-4FF3-ADB4-F63767E2CAFC}" sibTransId="{C0E877EC-B4B4-4028-925D-F400B5FBAAF1}"/>
    <dgm:cxn modelId="{BF212FEC-981B-4228-AE09-F29B4D867440}" srcId="{C1595080-E2D7-4CB2-8CD3-3CF150C39D8C}" destId="{1405FFA8-15C3-4909-8D29-465D2319F34E}" srcOrd="1" destOrd="0" parTransId="{10C7CADC-2F48-40C4-B073-74A2BF090BE8}" sibTransId="{4415B086-4C2B-4A4A-B3E9-5C777E1CF159}"/>
    <dgm:cxn modelId="{8656486D-7CA2-448B-8B09-A4E9B3561572}" srcId="{34522325-D257-4208-895A-249C850F2C18}" destId="{3EF1ACE2-BB6D-4D83-B161-5CC43A7EF426}" srcOrd="4" destOrd="0" parTransId="{014FA912-BE5E-4DC8-9B50-0FB640D8EAB9}" sibTransId="{770698F8-EE15-4AF6-8F63-8C555687ED0E}"/>
    <dgm:cxn modelId="{ECFEE476-8EB1-41A0-8853-FB1A873BF58B}" type="presOf" srcId="{E4298E56-2937-44EF-B257-5CE554614872}" destId="{6DC27A30-9AAC-4530-8169-CB6B6887AFDF}" srcOrd="0" destOrd="2" presId="urn:microsoft.com/office/officeart/2005/8/layout/hList1"/>
    <dgm:cxn modelId="{BA8E9A4C-D731-4149-BEBD-C4B177F51771}" type="presOf" srcId="{0AF3A8CA-264C-4858-B473-05C66453E573}" destId="{B07FFAEC-3FAF-4B87-B536-CF027643A8D4}" srcOrd="0" destOrd="5" presId="urn:microsoft.com/office/officeart/2005/8/layout/hList1"/>
    <dgm:cxn modelId="{2C00E83E-747C-45DD-9992-CFC34BA13FC2}" type="presOf" srcId="{D27BB022-C492-4257-AAF7-2D95C3CF01A2}" destId="{B07FFAEC-3FAF-4B87-B536-CF027643A8D4}" srcOrd="0" destOrd="2" presId="urn:microsoft.com/office/officeart/2005/8/layout/hList1"/>
    <dgm:cxn modelId="{EBC948EB-DC8C-43F5-BC31-D633D359F3F0}" srcId="{990A493C-F3A0-46E6-A21E-42F183AA58B2}" destId="{2490E640-6E1A-4580-8CD3-A0246438B3FE}" srcOrd="0" destOrd="0" parTransId="{24F5DF38-E205-4587-8404-95D0ECD2F60B}" sibTransId="{79025E9E-A1A8-4405-8014-D9D8BA1CA3D9}"/>
    <dgm:cxn modelId="{9EDE723F-29D3-4323-B159-66B2AB54C956}" type="presOf" srcId="{1405FFA8-15C3-4909-8D29-465D2319F34E}" destId="{B07FFAEC-3FAF-4B87-B536-CF027643A8D4}" srcOrd="0" destOrd="1" presId="urn:microsoft.com/office/officeart/2005/8/layout/hList1"/>
    <dgm:cxn modelId="{7239761C-95D9-4C66-988E-CE4D20AD7715}" type="presOf" srcId="{3EF1ACE2-BB6D-4D83-B161-5CC43A7EF426}" destId="{6DC27A30-9AAC-4530-8169-CB6B6887AFDF}" srcOrd="0" destOrd="4" presId="urn:microsoft.com/office/officeart/2005/8/layout/hList1"/>
    <dgm:cxn modelId="{CB67CB13-8751-4A41-AB22-764A48B5D330}" type="presOf" srcId="{34522325-D257-4208-895A-249C850F2C18}" destId="{67CAC437-418D-45E1-AA9F-F68DC2200E92}" srcOrd="0" destOrd="0" presId="urn:microsoft.com/office/officeart/2005/8/layout/hList1"/>
    <dgm:cxn modelId="{6BAC3C1C-45DA-4EFA-B135-8A661F4EB15E}" srcId="{34522325-D257-4208-895A-249C850F2C18}" destId="{78BDF417-B3F6-482F-8295-8FCFFC0589CB}" srcOrd="0" destOrd="0" parTransId="{506FAA56-C308-4399-9AD8-94C6CAAA5962}" sibTransId="{155CD11E-4D67-4A67-A278-6E8231BFCA09}"/>
    <dgm:cxn modelId="{5672EC20-0589-4DD7-BDCD-994946657DF8}" type="presOf" srcId="{DAA78CBF-D2F4-4201-AA60-50E464AB5B3B}" destId="{11A1FDF1-3775-4CA5-9050-415339005695}" srcOrd="0" destOrd="0" presId="urn:microsoft.com/office/officeart/2005/8/layout/hList1"/>
    <dgm:cxn modelId="{243BB08D-9D67-4AB8-8E94-A8902FD6D343}" srcId="{34522325-D257-4208-895A-249C850F2C18}" destId="{E4298E56-2937-44EF-B257-5CE554614872}" srcOrd="2" destOrd="0" parTransId="{738A4545-DB20-4B2F-9E95-2E6DF169AC3C}" sibTransId="{6A7FC3FE-6DE6-4308-BEFB-4E5334F615FE}"/>
    <dgm:cxn modelId="{28A329DD-DBE3-43D8-A445-B277153BE4DE}" srcId="{DAA78CBF-D2F4-4201-AA60-50E464AB5B3B}" destId="{990A493C-F3A0-46E6-A21E-42F183AA58B2}" srcOrd="2" destOrd="0" parTransId="{B6D581A1-0F65-47C8-8E33-E6951381DF6D}" sibTransId="{5016BFC8-D00A-4146-8E39-C2640E5C1075}"/>
    <dgm:cxn modelId="{6B1EE09E-0869-4237-8CBB-BCFDCD6FEFDB}" srcId="{990A493C-F3A0-46E6-A21E-42F183AA58B2}" destId="{F0C658C6-9C0B-43E5-AD07-E632BD6E734E}" srcOrd="1" destOrd="0" parTransId="{F1CAD845-8CF7-4027-9C92-6AB910E2FFF1}" sibTransId="{F8A6B07C-7BFE-4DA3-A7A5-60B13DAA936D}"/>
    <dgm:cxn modelId="{420332A0-4654-49DD-8DF8-6EC502CA8015}" srcId="{34522325-D257-4208-895A-249C850F2C18}" destId="{9E1DADA9-508E-4698-915B-5424BF18491C}" srcOrd="1" destOrd="0" parTransId="{860DF4CC-B630-4C06-BA3A-33B49BB95608}" sibTransId="{87838D07-6E7D-4677-B265-7CBF4579DF94}"/>
    <dgm:cxn modelId="{95FA9CD2-7DEA-43D2-922C-DA14D95F8F8A}" type="presOf" srcId="{C1595080-E2D7-4CB2-8CD3-3CF150C39D8C}" destId="{FF218D9E-6A54-4AC4-9BD6-ACABB5374778}" srcOrd="0" destOrd="0" presId="urn:microsoft.com/office/officeart/2005/8/layout/hList1"/>
    <dgm:cxn modelId="{E6FDA3AE-814E-4081-A5C2-81A986DF86CF}" type="presOf" srcId="{5B89E75B-0EA8-4C03-9A60-9BE8F7A1B24D}" destId="{C5F12D1B-45E0-482D-BF7F-CBC0BDD6A39B}" srcOrd="0" destOrd="2" presId="urn:microsoft.com/office/officeart/2005/8/layout/hList1"/>
    <dgm:cxn modelId="{D92C83A2-524B-4323-85D3-128DE6B82DD6}" type="presOf" srcId="{F0C658C6-9C0B-43E5-AD07-E632BD6E734E}" destId="{C5F12D1B-45E0-482D-BF7F-CBC0BDD6A39B}" srcOrd="0" destOrd="1" presId="urn:microsoft.com/office/officeart/2005/8/layout/hList1"/>
    <dgm:cxn modelId="{D37F41BF-3FE1-4942-9A4D-AC27889866EA}" type="presOf" srcId="{9E1DADA9-508E-4698-915B-5424BF18491C}" destId="{6DC27A30-9AAC-4530-8169-CB6B6887AFDF}" srcOrd="0" destOrd="1" presId="urn:microsoft.com/office/officeart/2005/8/layout/hList1"/>
    <dgm:cxn modelId="{15DF826A-EF7D-4E4E-A47D-BDAEDF415246}" srcId="{1405FFA8-15C3-4909-8D29-465D2319F34E}" destId="{D27BB022-C492-4257-AAF7-2D95C3CF01A2}" srcOrd="0" destOrd="0" parTransId="{ECB67461-DD05-472F-B213-25342F3B03FA}" sibTransId="{DAE2BB09-7FBD-46EC-8C99-D104045A30E9}"/>
    <dgm:cxn modelId="{725752A9-6453-4B55-A943-465094578E61}" srcId="{DAA78CBF-D2F4-4201-AA60-50E464AB5B3B}" destId="{C1595080-E2D7-4CB2-8CD3-3CF150C39D8C}" srcOrd="0" destOrd="0" parTransId="{8EABDC3A-5689-44D1-AC0A-C83335B0532E}" sibTransId="{E43EE309-5336-4C87-BB56-BACF954AFAA8}"/>
    <dgm:cxn modelId="{E4A4D07B-1063-46D0-B02F-7FEBC746387D}" srcId="{1405FFA8-15C3-4909-8D29-465D2319F34E}" destId="{BE9F5652-F74A-48FE-ACCB-0CAC7B944A2D}" srcOrd="1" destOrd="0" parTransId="{C17470A4-0B96-4C56-A27A-CB287C7EB7E6}" sibTransId="{0ACF1982-B874-41C6-8793-AAFC5AE48467}"/>
    <dgm:cxn modelId="{C886395E-5682-47E3-83E1-85E94C16DA0A}" type="presOf" srcId="{7E09AE63-9B3E-46CF-8A93-D9BEEA882475}" destId="{B07FFAEC-3FAF-4B87-B536-CF027643A8D4}" srcOrd="0" destOrd="4" presId="urn:microsoft.com/office/officeart/2005/8/layout/hList1"/>
    <dgm:cxn modelId="{E1B82F3F-4BDA-4A84-955A-FC06BB8868F9}" type="presOf" srcId="{BE9F5652-F74A-48FE-ACCB-0CAC7B944A2D}" destId="{B07FFAEC-3FAF-4B87-B536-CF027643A8D4}" srcOrd="0" destOrd="3" presId="urn:microsoft.com/office/officeart/2005/8/layout/hList1"/>
    <dgm:cxn modelId="{57282C6E-2107-4B3F-8D36-C99C77A4584B}" srcId="{C1595080-E2D7-4CB2-8CD3-3CF150C39D8C}" destId="{897139C7-9A30-48AB-96F0-77F22BA14EC7}" srcOrd="0" destOrd="0" parTransId="{18531E72-E754-44F1-8A25-2F9C89F4632D}" sibTransId="{E5272BAA-1E77-4AE8-BE84-C84103D313DA}"/>
    <dgm:cxn modelId="{16470B5E-3919-4C32-81D5-E10C7083B6AC}" srcId="{DAA78CBF-D2F4-4201-AA60-50E464AB5B3B}" destId="{34522325-D257-4208-895A-249C850F2C18}" srcOrd="1" destOrd="0" parTransId="{95283481-BA2B-47DE-9B32-142C69C595AE}" sibTransId="{D1080DE3-CCD2-4D4E-A6E0-6258002D32A5}"/>
    <dgm:cxn modelId="{19A33998-14C8-4F1A-8379-5D65A70AC5FF}" type="presOf" srcId="{78BDF417-B3F6-482F-8295-8FCFFC0589CB}" destId="{6DC27A30-9AAC-4530-8169-CB6B6887AFDF}" srcOrd="0" destOrd="0" presId="urn:microsoft.com/office/officeart/2005/8/layout/hList1"/>
    <dgm:cxn modelId="{0D6BEB57-0731-4778-BC5C-18FBFD862B2F}" type="presParOf" srcId="{11A1FDF1-3775-4CA5-9050-415339005695}" destId="{4B776F7B-4960-4883-8664-DEBE924BDFBE}" srcOrd="0" destOrd="0" presId="urn:microsoft.com/office/officeart/2005/8/layout/hList1"/>
    <dgm:cxn modelId="{6671E914-8C7E-4F13-92E2-5B71D5441ECE}" type="presParOf" srcId="{4B776F7B-4960-4883-8664-DEBE924BDFBE}" destId="{FF218D9E-6A54-4AC4-9BD6-ACABB5374778}" srcOrd="0" destOrd="0" presId="urn:microsoft.com/office/officeart/2005/8/layout/hList1"/>
    <dgm:cxn modelId="{C66D0204-5399-4D4A-98DD-FB311B74296E}" type="presParOf" srcId="{4B776F7B-4960-4883-8664-DEBE924BDFBE}" destId="{B07FFAEC-3FAF-4B87-B536-CF027643A8D4}" srcOrd="1" destOrd="0" presId="urn:microsoft.com/office/officeart/2005/8/layout/hList1"/>
    <dgm:cxn modelId="{2E60EE99-B8BA-4643-A95B-3888C97835F8}" type="presParOf" srcId="{11A1FDF1-3775-4CA5-9050-415339005695}" destId="{69D46B7C-D5AC-4E04-8B0E-45A492AF496A}" srcOrd="1" destOrd="0" presId="urn:microsoft.com/office/officeart/2005/8/layout/hList1"/>
    <dgm:cxn modelId="{40B06240-D861-49B7-BF19-C02343E4D15B}" type="presParOf" srcId="{11A1FDF1-3775-4CA5-9050-415339005695}" destId="{E9DEFBA0-6676-4CED-99F6-C8FDC0F7DAA6}" srcOrd="2" destOrd="0" presId="urn:microsoft.com/office/officeart/2005/8/layout/hList1"/>
    <dgm:cxn modelId="{2BA81E49-234C-4A6F-BF7D-0135F2191778}" type="presParOf" srcId="{E9DEFBA0-6676-4CED-99F6-C8FDC0F7DAA6}" destId="{67CAC437-418D-45E1-AA9F-F68DC2200E92}" srcOrd="0" destOrd="0" presId="urn:microsoft.com/office/officeart/2005/8/layout/hList1"/>
    <dgm:cxn modelId="{4422C323-C692-4303-A899-2A6036970CB7}" type="presParOf" srcId="{E9DEFBA0-6676-4CED-99F6-C8FDC0F7DAA6}" destId="{6DC27A30-9AAC-4530-8169-CB6B6887AFDF}" srcOrd="1" destOrd="0" presId="urn:microsoft.com/office/officeart/2005/8/layout/hList1"/>
    <dgm:cxn modelId="{241A2795-4981-467D-AF50-43B6752ADFCA}" type="presParOf" srcId="{11A1FDF1-3775-4CA5-9050-415339005695}" destId="{66449076-B9B6-403D-A91D-51E5EE940FD3}" srcOrd="3" destOrd="0" presId="urn:microsoft.com/office/officeart/2005/8/layout/hList1"/>
    <dgm:cxn modelId="{608BCE1D-32C1-455F-9C97-1E06DCEAA8D7}" type="presParOf" srcId="{11A1FDF1-3775-4CA5-9050-415339005695}" destId="{7586200E-E234-4154-9A25-61BA16838604}" srcOrd="4" destOrd="0" presId="urn:microsoft.com/office/officeart/2005/8/layout/hList1"/>
    <dgm:cxn modelId="{05FE6157-E55E-4B4E-9048-4DCB52BA0F03}" type="presParOf" srcId="{7586200E-E234-4154-9A25-61BA16838604}" destId="{CD95992C-2C2F-4E0E-9B97-F123FCA06509}" srcOrd="0" destOrd="0" presId="urn:microsoft.com/office/officeart/2005/8/layout/hList1"/>
    <dgm:cxn modelId="{2B69CC70-5EFB-49D6-AD98-4B4C9EC7D61C}" type="presParOf" srcId="{7586200E-E234-4154-9A25-61BA16838604}" destId="{C5F12D1B-45E0-482D-BF7F-CBC0BDD6A39B}"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A78CBF-D2F4-4201-AA60-50E464AB5B3B}"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34522325-D257-4208-895A-249C850F2C18}">
      <dgm:prSet phldrT="[Text]" custT="1"/>
      <dgm:spPr/>
      <dgm:t>
        <a:bodyPr/>
        <a:lstStyle/>
        <a:p>
          <a:r>
            <a:rPr lang="en-US" sz="2400" b="1" dirty="0" smtClean="0">
              <a:effectLst>
                <a:outerShdw blurRad="38100" dist="38100" dir="2700000" algn="tl">
                  <a:srgbClr val="000000">
                    <a:alpha val="43137"/>
                  </a:srgbClr>
                </a:outerShdw>
              </a:effectLst>
            </a:rPr>
            <a:t>Supper: Cold Meals</a:t>
          </a:r>
          <a:endParaRPr lang="en-US" sz="2400" b="1" dirty="0">
            <a:effectLst>
              <a:outerShdw blurRad="38100" dist="38100" dir="2700000" algn="tl">
                <a:srgbClr val="000000">
                  <a:alpha val="43137"/>
                </a:srgbClr>
              </a:outerShdw>
            </a:effectLst>
          </a:endParaRPr>
        </a:p>
      </dgm:t>
    </dgm:pt>
    <dgm:pt modelId="{95283481-BA2B-47DE-9B32-142C69C595AE}" type="parTrans" cxnId="{16470B5E-3919-4C32-81D5-E10C7083B6AC}">
      <dgm:prSet/>
      <dgm:spPr/>
      <dgm:t>
        <a:bodyPr/>
        <a:lstStyle/>
        <a:p>
          <a:endParaRPr lang="en-US"/>
        </a:p>
      </dgm:t>
    </dgm:pt>
    <dgm:pt modelId="{D1080DE3-CCD2-4D4E-A6E0-6258002D32A5}" type="sibTrans" cxnId="{16470B5E-3919-4C32-81D5-E10C7083B6AC}">
      <dgm:prSet/>
      <dgm:spPr/>
      <dgm:t>
        <a:bodyPr/>
        <a:lstStyle/>
        <a:p>
          <a:endParaRPr lang="en-US"/>
        </a:p>
      </dgm:t>
    </dgm:pt>
    <dgm:pt modelId="{78BDF417-B3F6-482F-8295-8FCFFC0589CB}">
      <dgm:prSet phldrT="[Text]" custT="1"/>
      <dgm:spPr/>
      <dgm:t>
        <a:bodyPr/>
        <a:lstStyle/>
        <a:p>
          <a:r>
            <a:rPr lang="en-US" sz="2000" dirty="0" smtClean="0"/>
            <a:t>No minimum student count</a:t>
          </a:r>
          <a:endParaRPr lang="en-US" sz="2000" dirty="0"/>
        </a:p>
      </dgm:t>
    </dgm:pt>
    <dgm:pt modelId="{506FAA56-C308-4399-9AD8-94C6CAAA5962}" type="parTrans" cxnId="{6BAC3C1C-45DA-4EFA-B135-8A661F4EB15E}">
      <dgm:prSet/>
      <dgm:spPr/>
      <dgm:t>
        <a:bodyPr/>
        <a:lstStyle/>
        <a:p>
          <a:endParaRPr lang="en-US"/>
        </a:p>
      </dgm:t>
    </dgm:pt>
    <dgm:pt modelId="{155CD11E-4D67-4A67-A278-6E8231BFCA09}" type="sibTrans" cxnId="{6BAC3C1C-45DA-4EFA-B135-8A661F4EB15E}">
      <dgm:prSet/>
      <dgm:spPr/>
      <dgm:t>
        <a:bodyPr/>
        <a:lstStyle/>
        <a:p>
          <a:endParaRPr lang="en-US"/>
        </a:p>
      </dgm:t>
    </dgm:pt>
    <dgm:pt modelId="{990A493C-F3A0-46E6-A21E-42F183AA58B2}">
      <dgm:prSet phldrT="[Text]" custT="1"/>
      <dgm:spPr/>
      <dgm:t>
        <a:bodyPr/>
        <a:lstStyle/>
        <a:p>
          <a:r>
            <a:rPr lang="en-US" sz="2800" b="1" dirty="0" smtClean="0">
              <a:effectLst>
                <a:outerShdw blurRad="38100" dist="38100" dir="2700000" algn="tl">
                  <a:srgbClr val="000000">
                    <a:alpha val="43137"/>
                  </a:srgbClr>
                </a:outerShdw>
              </a:effectLst>
            </a:rPr>
            <a:t>Snack</a:t>
          </a:r>
          <a:endParaRPr lang="en-US" sz="2800" b="1" dirty="0">
            <a:effectLst>
              <a:outerShdw blurRad="38100" dist="38100" dir="2700000" algn="tl">
                <a:srgbClr val="000000">
                  <a:alpha val="43137"/>
                </a:srgbClr>
              </a:outerShdw>
            </a:effectLst>
          </a:endParaRPr>
        </a:p>
      </dgm:t>
    </dgm:pt>
    <dgm:pt modelId="{B6D581A1-0F65-47C8-8E33-E6951381DF6D}" type="parTrans" cxnId="{28A329DD-DBE3-43D8-A445-B277153BE4DE}">
      <dgm:prSet/>
      <dgm:spPr/>
      <dgm:t>
        <a:bodyPr/>
        <a:lstStyle/>
        <a:p>
          <a:endParaRPr lang="en-US"/>
        </a:p>
      </dgm:t>
    </dgm:pt>
    <dgm:pt modelId="{5016BFC8-D00A-4146-8E39-C2640E5C1075}" type="sibTrans" cxnId="{28A329DD-DBE3-43D8-A445-B277153BE4DE}">
      <dgm:prSet/>
      <dgm:spPr/>
      <dgm:t>
        <a:bodyPr/>
        <a:lstStyle/>
        <a:p>
          <a:endParaRPr lang="en-US"/>
        </a:p>
      </dgm:t>
    </dgm:pt>
    <dgm:pt modelId="{9E1DADA9-508E-4698-915B-5424BF18491C}">
      <dgm:prSet custT="1"/>
      <dgm:spPr/>
      <dgm:t>
        <a:bodyPr/>
        <a:lstStyle/>
        <a:p>
          <a:r>
            <a:rPr lang="en-US" sz="2000" b="0" i="0" u="none" dirty="0" smtClean="0"/>
            <a:t>After-School program staff </a:t>
          </a:r>
          <a:r>
            <a:rPr lang="en-US" sz="2000" dirty="0" smtClean="0"/>
            <a:t>at point of service</a:t>
          </a:r>
        </a:p>
      </dgm:t>
    </dgm:pt>
    <dgm:pt modelId="{860DF4CC-B630-4C06-BA3A-33B49BB95608}" type="parTrans" cxnId="{420332A0-4654-49DD-8DF8-6EC502CA8015}">
      <dgm:prSet/>
      <dgm:spPr/>
      <dgm:t>
        <a:bodyPr/>
        <a:lstStyle/>
        <a:p>
          <a:endParaRPr lang="en-US"/>
        </a:p>
      </dgm:t>
    </dgm:pt>
    <dgm:pt modelId="{87838D07-6E7D-4677-B265-7CBF4579DF94}" type="sibTrans" cxnId="{420332A0-4654-49DD-8DF8-6EC502CA8015}">
      <dgm:prSet/>
      <dgm:spPr/>
      <dgm:t>
        <a:bodyPr/>
        <a:lstStyle/>
        <a:p>
          <a:endParaRPr lang="en-US"/>
        </a:p>
      </dgm:t>
    </dgm:pt>
    <dgm:pt modelId="{E4298E56-2937-44EF-B257-5CE554614872}">
      <dgm:prSet custT="1"/>
      <dgm:spPr/>
      <dgm:t>
        <a:bodyPr/>
        <a:lstStyle/>
        <a:p>
          <a:r>
            <a:rPr lang="en-US" sz="2000" dirty="0" smtClean="0"/>
            <a:t>Picnic dinner OR SuperSnack option</a:t>
          </a:r>
        </a:p>
      </dgm:t>
    </dgm:pt>
    <dgm:pt modelId="{738A4545-DB20-4B2F-9E95-2E6DF169AC3C}" type="parTrans" cxnId="{243BB08D-9D67-4AB8-8E94-A8902FD6D343}">
      <dgm:prSet/>
      <dgm:spPr/>
      <dgm:t>
        <a:bodyPr/>
        <a:lstStyle/>
        <a:p>
          <a:endParaRPr lang="en-US"/>
        </a:p>
      </dgm:t>
    </dgm:pt>
    <dgm:pt modelId="{6A7FC3FE-6DE6-4308-BEFB-4E5334F615FE}" type="sibTrans" cxnId="{243BB08D-9D67-4AB8-8E94-A8902FD6D343}">
      <dgm:prSet/>
      <dgm:spPr/>
      <dgm:t>
        <a:bodyPr/>
        <a:lstStyle/>
        <a:p>
          <a:endParaRPr lang="en-US"/>
        </a:p>
      </dgm:t>
    </dgm:pt>
    <dgm:pt modelId="{2490E640-6E1A-4580-8CD3-A0246438B3FE}">
      <dgm:prSet phldrT="[Text]" custT="1"/>
      <dgm:spPr/>
      <dgm:t>
        <a:bodyPr/>
        <a:lstStyle/>
        <a:p>
          <a:r>
            <a:rPr lang="en-US" sz="2000" dirty="0" smtClean="0"/>
            <a:t>No minimum student count</a:t>
          </a:r>
          <a:endParaRPr lang="en-US" sz="2000" dirty="0"/>
        </a:p>
      </dgm:t>
    </dgm:pt>
    <dgm:pt modelId="{24F5DF38-E205-4587-8404-95D0ECD2F60B}" type="parTrans" cxnId="{EBC948EB-DC8C-43F5-BC31-D633D359F3F0}">
      <dgm:prSet/>
      <dgm:spPr/>
      <dgm:t>
        <a:bodyPr/>
        <a:lstStyle/>
        <a:p>
          <a:endParaRPr lang="en-US"/>
        </a:p>
      </dgm:t>
    </dgm:pt>
    <dgm:pt modelId="{79025E9E-A1A8-4405-8014-D9D8BA1CA3D9}" type="sibTrans" cxnId="{EBC948EB-DC8C-43F5-BC31-D633D359F3F0}">
      <dgm:prSet/>
      <dgm:spPr/>
      <dgm:t>
        <a:bodyPr/>
        <a:lstStyle/>
        <a:p>
          <a:endParaRPr lang="en-US"/>
        </a:p>
      </dgm:t>
    </dgm:pt>
    <dgm:pt modelId="{06186D04-5D58-4D30-AEEE-8B41D8C792EF}">
      <dgm:prSet phldrT="[Text]" custT="1"/>
      <dgm:spPr/>
      <dgm:t>
        <a:bodyPr/>
        <a:lstStyle/>
        <a:p>
          <a:r>
            <a:rPr lang="en-US" sz="2000" b="0" i="0" u="none" dirty="0" smtClean="0"/>
            <a:t>After-School program staff </a:t>
          </a:r>
          <a:r>
            <a:rPr lang="en-US" sz="2000" dirty="0" smtClean="0"/>
            <a:t>trained for point of service</a:t>
          </a:r>
          <a:endParaRPr lang="en-US" sz="2000" dirty="0"/>
        </a:p>
      </dgm:t>
    </dgm:pt>
    <dgm:pt modelId="{FB821F31-0D01-4FDB-87C3-3CF9359F6FBC}" type="parTrans" cxnId="{4CA358B1-B78E-467E-A550-3F60ED363BCA}">
      <dgm:prSet/>
      <dgm:spPr/>
      <dgm:t>
        <a:bodyPr/>
        <a:lstStyle/>
        <a:p>
          <a:endParaRPr lang="en-US"/>
        </a:p>
      </dgm:t>
    </dgm:pt>
    <dgm:pt modelId="{4A1E579B-ED23-4C67-B82C-E6B13FB8F8AE}" type="sibTrans" cxnId="{4CA358B1-B78E-467E-A550-3F60ED363BCA}">
      <dgm:prSet/>
      <dgm:spPr/>
      <dgm:t>
        <a:bodyPr/>
        <a:lstStyle/>
        <a:p>
          <a:endParaRPr lang="en-US"/>
        </a:p>
      </dgm:t>
    </dgm:pt>
    <dgm:pt modelId="{390CCE19-9491-4C64-86B5-7B05A9C7DF5C}">
      <dgm:prSet phldrT="[Text]" custT="1"/>
      <dgm:spPr/>
      <dgm:t>
        <a:bodyPr/>
        <a:lstStyle/>
        <a:p>
          <a:r>
            <a:rPr lang="en-US" sz="2000" dirty="0" smtClean="0"/>
            <a:t>Schools: Three week cycle, refrigeration required </a:t>
          </a:r>
          <a:endParaRPr lang="en-US" sz="2000" dirty="0"/>
        </a:p>
      </dgm:t>
    </dgm:pt>
    <dgm:pt modelId="{A9FB2A16-6993-4ABF-8443-5A06521E9FB6}" type="parTrans" cxnId="{A3859B72-92CE-45B7-BD40-C8A896362E35}">
      <dgm:prSet/>
      <dgm:spPr/>
      <dgm:t>
        <a:bodyPr/>
        <a:lstStyle/>
        <a:p>
          <a:endParaRPr lang="en-US"/>
        </a:p>
      </dgm:t>
    </dgm:pt>
    <dgm:pt modelId="{7F94A625-8FD1-4F99-A7F1-20172B6C44EF}" type="sibTrans" cxnId="{A3859B72-92CE-45B7-BD40-C8A896362E35}">
      <dgm:prSet/>
      <dgm:spPr/>
      <dgm:t>
        <a:bodyPr/>
        <a:lstStyle/>
        <a:p>
          <a:endParaRPr lang="en-US"/>
        </a:p>
      </dgm:t>
    </dgm:pt>
    <dgm:pt modelId="{402C5F0E-8B7C-4ACF-BF57-6B9A558FAAB2}">
      <dgm:prSet custT="1"/>
      <dgm:spPr/>
      <dgm:t>
        <a:bodyPr/>
        <a:lstStyle/>
        <a:p>
          <a:r>
            <a:rPr lang="en-US" sz="2000" dirty="0" smtClean="0"/>
            <a:t>Two week cycle</a:t>
          </a:r>
        </a:p>
      </dgm:t>
    </dgm:pt>
    <dgm:pt modelId="{F7C8C532-58E4-436C-8436-960AD1BCF4C5}" type="parTrans" cxnId="{430870B1-AA9D-406C-A42E-BA339F6915C2}">
      <dgm:prSet/>
      <dgm:spPr/>
      <dgm:t>
        <a:bodyPr/>
        <a:lstStyle/>
        <a:p>
          <a:endParaRPr lang="en-US"/>
        </a:p>
      </dgm:t>
    </dgm:pt>
    <dgm:pt modelId="{3DE4DF5F-7DE3-4B4E-B1E8-E649F2EDDD86}" type="sibTrans" cxnId="{430870B1-AA9D-406C-A42E-BA339F6915C2}">
      <dgm:prSet/>
      <dgm:spPr/>
      <dgm:t>
        <a:bodyPr/>
        <a:lstStyle/>
        <a:p>
          <a:endParaRPr lang="en-US"/>
        </a:p>
      </dgm:t>
    </dgm:pt>
    <dgm:pt modelId="{AE137917-D004-4C96-BB47-E28285A3773A}">
      <dgm:prSet custT="1"/>
      <dgm:spPr/>
      <dgm:t>
        <a:bodyPr/>
        <a:lstStyle/>
        <a:p>
          <a:r>
            <a:rPr lang="en-US" sz="2000" dirty="0" smtClean="0"/>
            <a:t>Refrigeration required</a:t>
          </a:r>
        </a:p>
      </dgm:t>
    </dgm:pt>
    <dgm:pt modelId="{53C09358-0F15-49B5-8406-6B0C8657A5EC}" type="parTrans" cxnId="{E81B07E9-A8BA-4E82-B3EC-074AE660DA7F}">
      <dgm:prSet/>
      <dgm:spPr/>
      <dgm:t>
        <a:bodyPr/>
        <a:lstStyle/>
        <a:p>
          <a:endParaRPr lang="en-US"/>
        </a:p>
      </dgm:t>
    </dgm:pt>
    <dgm:pt modelId="{1525F21C-0711-4820-8F50-BC15BA27E6F6}" type="sibTrans" cxnId="{E81B07E9-A8BA-4E82-B3EC-074AE660DA7F}">
      <dgm:prSet/>
      <dgm:spPr/>
      <dgm:t>
        <a:bodyPr/>
        <a:lstStyle/>
        <a:p>
          <a:endParaRPr lang="en-US"/>
        </a:p>
      </dgm:t>
    </dgm:pt>
    <dgm:pt modelId="{5EA45D3F-57AB-4EC4-ACBC-FB82A73B2EB9}">
      <dgm:prSet phldrT="[Text]" custT="1"/>
      <dgm:spPr/>
      <dgm:t>
        <a:bodyPr/>
        <a:lstStyle/>
        <a:p>
          <a:r>
            <a:rPr lang="en-US" sz="2000" dirty="0" smtClean="0"/>
            <a:t>Community sites: Two week cycle, shelf-stable</a:t>
          </a:r>
          <a:endParaRPr lang="en-US" sz="2000" dirty="0"/>
        </a:p>
      </dgm:t>
    </dgm:pt>
    <dgm:pt modelId="{333379AA-AF34-4467-B72B-C87CFD0516C6}" type="parTrans" cxnId="{D1E496EC-F131-4F2A-88F3-5DD8895A0817}">
      <dgm:prSet/>
      <dgm:spPr/>
      <dgm:t>
        <a:bodyPr/>
        <a:lstStyle/>
        <a:p>
          <a:endParaRPr lang="en-US"/>
        </a:p>
      </dgm:t>
    </dgm:pt>
    <dgm:pt modelId="{A30AD46D-9C77-4B62-A55A-22243EC2024D}" type="sibTrans" cxnId="{D1E496EC-F131-4F2A-88F3-5DD8895A0817}">
      <dgm:prSet/>
      <dgm:spPr/>
      <dgm:t>
        <a:bodyPr/>
        <a:lstStyle/>
        <a:p>
          <a:endParaRPr lang="en-US"/>
        </a:p>
      </dgm:t>
    </dgm:pt>
    <dgm:pt modelId="{C1595080-E2D7-4CB2-8CD3-3CF150C39D8C}">
      <dgm:prSet phldrT="[Text]" custT="1"/>
      <dgm:spPr/>
      <dgm:t>
        <a:bodyPr/>
        <a:lstStyle/>
        <a:p>
          <a:r>
            <a:rPr lang="en-US" sz="2400" b="1" dirty="0" smtClean="0">
              <a:effectLst>
                <a:outerShdw blurRad="38100" dist="38100" dir="2700000" algn="tl">
                  <a:srgbClr val="000000">
                    <a:alpha val="43137"/>
                  </a:srgbClr>
                </a:outerShdw>
              </a:effectLst>
            </a:rPr>
            <a:t>Supper: Hot Meals</a:t>
          </a:r>
          <a:endParaRPr lang="en-US" sz="2400" b="1" dirty="0">
            <a:effectLst>
              <a:outerShdw blurRad="38100" dist="38100" dir="2700000" algn="tl">
                <a:srgbClr val="000000">
                  <a:alpha val="43137"/>
                </a:srgbClr>
              </a:outerShdw>
            </a:effectLst>
          </a:endParaRPr>
        </a:p>
      </dgm:t>
    </dgm:pt>
    <dgm:pt modelId="{E43EE309-5336-4C87-BB56-BACF954AFAA8}" type="sibTrans" cxnId="{725752A9-6453-4B55-A943-465094578E61}">
      <dgm:prSet/>
      <dgm:spPr/>
      <dgm:t>
        <a:bodyPr/>
        <a:lstStyle/>
        <a:p>
          <a:endParaRPr lang="en-US"/>
        </a:p>
      </dgm:t>
    </dgm:pt>
    <dgm:pt modelId="{8EABDC3A-5689-44D1-AC0A-C83335B0532E}" type="parTrans" cxnId="{725752A9-6453-4B55-A943-465094578E61}">
      <dgm:prSet/>
      <dgm:spPr/>
      <dgm:t>
        <a:bodyPr/>
        <a:lstStyle/>
        <a:p>
          <a:endParaRPr lang="en-US"/>
        </a:p>
      </dgm:t>
    </dgm:pt>
    <dgm:pt modelId="{897139C7-9A30-48AB-96F0-77F22BA14EC7}">
      <dgm:prSet phldrT="[Text]" custT="1"/>
      <dgm:spPr/>
      <dgm:t>
        <a:bodyPr/>
        <a:lstStyle/>
        <a:p>
          <a:r>
            <a:rPr lang="en-US" sz="2000" dirty="0" smtClean="0"/>
            <a:t>100 minimum student count </a:t>
          </a:r>
          <a:endParaRPr lang="en-US" sz="2000" dirty="0"/>
        </a:p>
      </dgm:t>
    </dgm:pt>
    <dgm:pt modelId="{E5272BAA-1E77-4AE8-BE84-C84103D313DA}" type="sibTrans" cxnId="{57282C6E-2107-4B3F-8D36-C99C77A4584B}">
      <dgm:prSet/>
      <dgm:spPr/>
      <dgm:t>
        <a:bodyPr/>
        <a:lstStyle/>
        <a:p>
          <a:endParaRPr lang="en-US"/>
        </a:p>
      </dgm:t>
    </dgm:pt>
    <dgm:pt modelId="{18531E72-E754-44F1-8A25-2F9C89F4632D}" type="parTrans" cxnId="{57282C6E-2107-4B3F-8D36-C99C77A4584B}">
      <dgm:prSet/>
      <dgm:spPr/>
      <dgm:t>
        <a:bodyPr/>
        <a:lstStyle/>
        <a:p>
          <a:endParaRPr lang="en-US"/>
        </a:p>
      </dgm:t>
    </dgm:pt>
    <dgm:pt modelId="{1405FFA8-15C3-4909-8D29-465D2319F34E}">
      <dgm:prSet phldrT="[Text]" custT="1"/>
      <dgm:spPr/>
      <dgm:t>
        <a:bodyPr/>
        <a:lstStyle/>
        <a:p>
          <a:r>
            <a:rPr lang="en-US" sz="2000" dirty="0" smtClean="0"/>
            <a:t>Served via cafeteria by MPS CWS employee </a:t>
          </a:r>
          <a:endParaRPr lang="en-US" sz="2000" dirty="0"/>
        </a:p>
      </dgm:t>
    </dgm:pt>
    <dgm:pt modelId="{4415B086-4C2B-4A4A-B3E9-5C777E1CF159}" type="sibTrans" cxnId="{BF212FEC-981B-4228-AE09-F29B4D867440}">
      <dgm:prSet/>
      <dgm:spPr/>
      <dgm:t>
        <a:bodyPr/>
        <a:lstStyle/>
        <a:p>
          <a:endParaRPr lang="en-US"/>
        </a:p>
      </dgm:t>
    </dgm:pt>
    <dgm:pt modelId="{10C7CADC-2F48-40C4-B073-74A2BF090BE8}" type="parTrans" cxnId="{BF212FEC-981B-4228-AE09-F29B4D867440}">
      <dgm:prSet/>
      <dgm:spPr/>
      <dgm:t>
        <a:bodyPr/>
        <a:lstStyle/>
        <a:p>
          <a:endParaRPr lang="en-US"/>
        </a:p>
      </dgm:t>
    </dgm:pt>
    <dgm:pt modelId="{686E672A-5344-4DC8-B431-95D13BA5D0E1}">
      <dgm:prSet phldrT="[Text]" custT="1"/>
      <dgm:spPr/>
      <dgm:t>
        <a:bodyPr/>
        <a:lstStyle/>
        <a:p>
          <a:r>
            <a:rPr lang="en-US" sz="2000" b="0" i="0" u="none" dirty="0" smtClean="0"/>
            <a:t>After-School program staff </a:t>
          </a:r>
          <a:r>
            <a:rPr lang="en-US" sz="2000" dirty="0" smtClean="0"/>
            <a:t>at point of service</a:t>
          </a:r>
          <a:endParaRPr lang="en-US" sz="2000" dirty="0"/>
        </a:p>
      </dgm:t>
    </dgm:pt>
    <dgm:pt modelId="{8469FA44-B491-4FAE-834C-61B7E46032A4}" type="sibTrans" cxnId="{D4CD62E7-C8E3-47EF-AF24-79EE8FAF6D3B}">
      <dgm:prSet/>
      <dgm:spPr/>
      <dgm:t>
        <a:bodyPr/>
        <a:lstStyle/>
        <a:p>
          <a:endParaRPr lang="en-US"/>
        </a:p>
      </dgm:t>
    </dgm:pt>
    <dgm:pt modelId="{775420D0-7BF2-4EC8-B824-A4A3CFCDBDEC}" type="parTrans" cxnId="{D4CD62E7-C8E3-47EF-AF24-79EE8FAF6D3B}">
      <dgm:prSet/>
      <dgm:spPr/>
      <dgm:t>
        <a:bodyPr/>
        <a:lstStyle/>
        <a:p>
          <a:endParaRPr lang="en-US"/>
        </a:p>
      </dgm:t>
    </dgm:pt>
    <dgm:pt modelId="{25896ABE-D7C6-4622-87BA-5AB9A910058A}">
      <dgm:prSet phldrT="[Text]" custT="1"/>
      <dgm:spPr/>
      <dgm:t>
        <a:bodyPr/>
        <a:lstStyle/>
        <a:p>
          <a:r>
            <a:rPr lang="en-US" sz="2000" dirty="0" smtClean="0"/>
            <a:t>Five component</a:t>
          </a:r>
          <a:endParaRPr lang="en-US" sz="2000" dirty="0"/>
        </a:p>
      </dgm:t>
    </dgm:pt>
    <dgm:pt modelId="{9D8C51D0-49E7-4D70-B24A-7FCD4F0C7E0A}" type="sibTrans" cxnId="{25C134FE-B780-4EA2-97DB-83CD41C680D0}">
      <dgm:prSet/>
      <dgm:spPr/>
      <dgm:t>
        <a:bodyPr/>
        <a:lstStyle/>
        <a:p>
          <a:endParaRPr lang="en-US"/>
        </a:p>
      </dgm:t>
    </dgm:pt>
    <dgm:pt modelId="{5D9164F3-5D92-4337-890D-AD125F850652}" type="parTrans" cxnId="{25C134FE-B780-4EA2-97DB-83CD41C680D0}">
      <dgm:prSet/>
      <dgm:spPr/>
      <dgm:t>
        <a:bodyPr/>
        <a:lstStyle/>
        <a:p>
          <a:endParaRPr lang="en-US"/>
        </a:p>
      </dgm:t>
    </dgm:pt>
    <dgm:pt modelId="{FCCF9F3F-8156-49FA-9A6A-1BA0C5828A74}">
      <dgm:prSet phldrT="[Text]" custT="1"/>
      <dgm:spPr/>
      <dgm:t>
        <a:bodyPr/>
        <a:lstStyle/>
        <a:p>
          <a:r>
            <a:rPr lang="en-US" sz="2000" dirty="0" smtClean="0"/>
            <a:t>Offer vs Serve</a:t>
          </a:r>
          <a:endParaRPr lang="en-US" sz="2000" dirty="0"/>
        </a:p>
      </dgm:t>
    </dgm:pt>
    <dgm:pt modelId="{654D0884-0C43-4AFF-B038-C725E9C8A286}" type="sibTrans" cxnId="{886478EB-6BB2-4B03-8D1C-AE8F463272FF}">
      <dgm:prSet/>
      <dgm:spPr/>
      <dgm:t>
        <a:bodyPr/>
        <a:lstStyle/>
        <a:p>
          <a:endParaRPr lang="en-US"/>
        </a:p>
      </dgm:t>
    </dgm:pt>
    <dgm:pt modelId="{3E5E559A-FA5D-47E3-803D-C5DC29C4C2E6}" type="parTrans" cxnId="{886478EB-6BB2-4B03-8D1C-AE8F463272FF}">
      <dgm:prSet/>
      <dgm:spPr/>
      <dgm:t>
        <a:bodyPr/>
        <a:lstStyle/>
        <a:p>
          <a:endParaRPr lang="en-US"/>
        </a:p>
      </dgm:t>
    </dgm:pt>
    <dgm:pt modelId="{11A1FDF1-3775-4CA5-9050-415339005695}" type="pres">
      <dgm:prSet presAssocID="{DAA78CBF-D2F4-4201-AA60-50E464AB5B3B}" presName="Name0" presStyleCnt="0">
        <dgm:presLayoutVars>
          <dgm:dir/>
          <dgm:animLvl val="lvl"/>
          <dgm:resizeHandles val="exact"/>
        </dgm:presLayoutVars>
      </dgm:prSet>
      <dgm:spPr/>
      <dgm:t>
        <a:bodyPr/>
        <a:lstStyle/>
        <a:p>
          <a:endParaRPr lang="en-US"/>
        </a:p>
      </dgm:t>
    </dgm:pt>
    <dgm:pt modelId="{4B776F7B-4960-4883-8664-DEBE924BDFBE}" type="pres">
      <dgm:prSet presAssocID="{C1595080-E2D7-4CB2-8CD3-3CF150C39D8C}" presName="composite" presStyleCnt="0"/>
      <dgm:spPr/>
      <dgm:t>
        <a:bodyPr/>
        <a:lstStyle/>
        <a:p>
          <a:endParaRPr lang="en-US"/>
        </a:p>
      </dgm:t>
    </dgm:pt>
    <dgm:pt modelId="{FF218D9E-6A54-4AC4-9BD6-ACABB5374778}" type="pres">
      <dgm:prSet presAssocID="{C1595080-E2D7-4CB2-8CD3-3CF150C39D8C}" presName="parTx" presStyleLbl="alignNode1" presStyleIdx="0" presStyleCnt="3">
        <dgm:presLayoutVars>
          <dgm:chMax val="0"/>
          <dgm:chPref val="0"/>
          <dgm:bulletEnabled val="1"/>
        </dgm:presLayoutVars>
      </dgm:prSet>
      <dgm:spPr/>
      <dgm:t>
        <a:bodyPr/>
        <a:lstStyle/>
        <a:p>
          <a:endParaRPr lang="en-US"/>
        </a:p>
      </dgm:t>
    </dgm:pt>
    <dgm:pt modelId="{B07FFAEC-3FAF-4B87-B536-CF027643A8D4}" type="pres">
      <dgm:prSet presAssocID="{C1595080-E2D7-4CB2-8CD3-3CF150C39D8C}" presName="desTx" presStyleLbl="alignAccFollowNode1" presStyleIdx="0" presStyleCnt="3">
        <dgm:presLayoutVars>
          <dgm:bulletEnabled val="1"/>
        </dgm:presLayoutVars>
      </dgm:prSet>
      <dgm:spPr/>
      <dgm:t>
        <a:bodyPr/>
        <a:lstStyle/>
        <a:p>
          <a:endParaRPr lang="en-US"/>
        </a:p>
      </dgm:t>
    </dgm:pt>
    <dgm:pt modelId="{69D46B7C-D5AC-4E04-8B0E-45A492AF496A}" type="pres">
      <dgm:prSet presAssocID="{E43EE309-5336-4C87-BB56-BACF954AFAA8}" presName="space" presStyleCnt="0"/>
      <dgm:spPr/>
      <dgm:t>
        <a:bodyPr/>
        <a:lstStyle/>
        <a:p>
          <a:endParaRPr lang="en-US"/>
        </a:p>
      </dgm:t>
    </dgm:pt>
    <dgm:pt modelId="{E9DEFBA0-6676-4CED-99F6-C8FDC0F7DAA6}" type="pres">
      <dgm:prSet presAssocID="{34522325-D257-4208-895A-249C850F2C18}" presName="composite" presStyleCnt="0"/>
      <dgm:spPr/>
      <dgm:t>
        <a:bodyPr/>
        <a:lstStyle/>
        <a:p>
          <a:endParaRPr lang="en-US"/>
        </a:p>
      </dgm:t>
    </dgm:pt>
    <dgm:pt modelId="{67CAC437-418D-45E1-AA9F-F68DC2200E92}" type="pres">
      <dgm:prSet presAssocID="{34522325-D257-4208-895A-249C850F2C18}" presName="parTx" presStyleLbl="alignNode1" presStyleIdx="1" presStyleCnt="3">
        <dgm:presLayoutVars>
          <dgm:chMax val="0"/>
          <dgm:chPref val="0"/>
          <dgm:bulletEnabled val="1"/>
        </dgm:presLayoutVars>
      </dgm:prSet>
      <dgm:spPr/>
      <dgm:t>
        <a:bodyPr/>
        <a:lstStyle/>
        <a:p>
          <a:endParaRPr lang="en-US"/>
        </a:p>
      </dgm:t>
    </dgm:pt>
    <dgm:pt modelId="{6DC27A30-9AAC-4530-8169-CB6B6887AFDF}" type="pres">
      <dgm:prSet presAssocID="{34522325-D257-4208-895A-249C850F2C18}" presName="desTx" presStyleLbl="alignAccFollowNode1" presStyleIdx="1" presStyleCnt="3">
        <dgm:presLayoutVars>
          <dgm:bulletEnabled val="1"/>
        </dgm:presLayoutVars>
      </dgm:prSet>
      <dgm:spPr/>
      <dgm:t>
        <a:bodyPr/>
        <a:lstStyle/>
        <a:p>
          <a:endParaRPr lang="en-US"/>
        </a:p>
      </dgm:t>
    </dgm:pt>
    <dgm:pt modelId="{66449076-B9B6-403D-A91D-51E5EE940FD3}" type="pres">
      <dgm:prSet presAssocID="{D1080DE3-CCD2-4D4E-A6E0-6258002D32A5}" presName="space" presStyleCnt="0"/>
      <dgm:spPr/>
      <dgm:t>
        <a:bodyPr/>
        <a:lstStyle/>
        <a:p>
          <a:endParaRPr lang="en-US"/>
        </a:p>
      </dgm:t>
    </dgm:pt>
    <dgm:pt modelId="{7586200E-E234-4154-9A25-61BA16838604}" type="pres">
      <dgm:prSet presAssocID="{990A493C-F3A0-46E6-A21E-42F183AA58B2}" presName="composite" presStyleCnt="0"/>
      <dgm:spPr/>
      <dgm:t>
        <a:bodyPr/>
        <a:lstStyle/>
        <a:p>
          <a:endParaRPr lang="en-US"/>
        </a:p>
      </dgm:t>
    </dgm:pt>
    <dgm:pt modelId="{CD95992C-2C2F-4E0E-9B97-F123FCA06509}" type="pres">
      <dgm:prSet presAssocID="{990A493C-F3A0-46E6-A21E-42F183AA58B2}" presName="parTx" presStyleLbl="alignNode1" presStyleIdx="2" presStyleCnt="3">
        <dgm:presLayoutVars>
          <dgm:chMax val="0"/>
          <dgm:chPref val="0"/>
          <dgm:bulletEnabled val="1"/>
        </dgm:presLayoutVars>
      </dgm:prSet>
      <dgm:spPr/>
      <dgm:t>
        <a:bodyPr/>
        <a:lstStyle/>
        <a:p>
          <a:endParaRPr lang="en-US"/>
        </a:p>
      </dgm:t>
    </dgm:pt>
    <dgm:pt modelId="{C5F12D1B-45E0-482D-BF7F-CBC0BDD6A39B}" type="pres">
      <dgm:prSet presAssocID="{990A493C-F3A0-46E6-A21E-42F183AA58B2}" presName="desTx" presStyleLbl="alignAccFollowNode1" presStyleIdx="2" presStyleCnt="3">
        <dgm:presLayoutVars>
          <dgm:bulletEnabled val="1"/>
        </dgm:presLayoutVars>
      </dgm:prSet>
      <dgm:spPr/>
      <dgm:t>
        <a:bodyPr/>
        <a:lstStyle/>
        <a:p>
          <a:endParaRPr lang="en-US"/>
        </a:p>
      </dgm:t>
    </dgm:pt>
  </dgm:ptLst>
  <dgm:cxnLst>
    <dgm:cxn modelId="{D37F41BF-3FE1-4942-9A4D-AC27889866EA}" type="presOf" srcId="{9E1DADA9-508E-4698-915B-5424BF18491C}" destId="{6DC27A30-9AAC-4530-8169-CB6B6887AFDF}" srcOrd="0" destOrd="1" presId="urn:microsoft.com/office/officeart/2005/8/layout/hList1"/>
    <dgm:cxn modelId="{19A33998-14C8-4F1A-8379-5D65A70AC5FF}" type="presOf" srcId="{78BDF417-B3F6-482F-8295-8FCFFC0589CB}" destId="{6DC27A30-9AAC-4530-8169-CB6B6887AFDF}" srcOrd="0" destOrd="0" presId="urn:microsoft.com/office/officeart/2005/8/layout/hList1"/>
    <dgm:cxn modelId="{420332A0-4654-49DD-8DF8-6EC502CA8015}" srcId="{34522325-D257-4208-895A-249C850F2C18}" destId="{9E1DADA9-508E-4698-915B-5424BF18491C}" srcOrd="1" destOrd="0" parTransId="{860DF4CC-B630-4C06-BA3A-33B49BB95608}" sibTransId="{87838D07-6E7D-4677-B265-7CBF4579DF94}"/>
    <dgm:cxn modelId="{8A3E4E73-71DB-4013-9DBA-F7CB9843060B}" type="presOf" srcId="{402C5F0E-8B7C-4ACF-BF57-6B9A558FAAB2}" destId="{6DC27A30-9AAC-4530-8169-CB6B6887AFDF}" srcOrd="0" destOrd="3" presId="urn:microsoft.com/office/officeart/2005/8/layout/hList1"/>
    <dgm:cxn modelId="{25C134FE-B780-4EA2-97DB-83CD41C680D0}" srcId="{C1595080-E2D7-4CB2-8CD3-3CF150C39D8C}" destId="{25896ABE-D7C6-4622-87BA-5AB9A910058A}" srcOrd="3" destOrd="0" parTransId="{5D9164F3-5D92-4337-890D-AD125F850652}" sibTransId="{9D8C51D0-49E7-4D70-B24A-7FCD4F0C7E0A}"/>
    <dgm:cxn modelId="{B1356A8D-E76B-4113-B091-A83848E26062}" type="presOf" srcId="{AE137917-D004-4C96-BB47-E28285A3773A}" destId="{6DC27A30-9AAC-4530-8169-CB6B6887AFDF}" srcOrd="0" destOrd="4" presId="urn:microsoft.com/office/officeart/2005/8/layout/hList1"/>
    <dgm:cxn modelId="{B3A7AA41-7E9D-403E-AB09-58DF6116C76F}" type="presOf" srcId="{2490E640-6E1A-4580-8CD3-A0246438B3FE}" destId="{C5F12D1B-45E0-482D-BF7F-CBC0BDD6A39B}" srcOrd="0" destOrd="0" presId="urn:microsoft.com/office/officeart/2005/8/layout/hList1"/>
    <dgm:cxn modelId="{EBC948EB-DC8C-43F5-BC31-D633D359F3F0}" srcId="{990A493C-F3A0-46E6-A21E-42F183AA58B2}" destId="{2490E640-6E1A-4580-8CD3-A0246438B3FE}" srcOrd="0" destOrd="0" parTransId="{24F5DF38-E205-4587-8404-95D0ECD2F60B}" sibTransId="{79025E9E-A1A8-4405-8014-D9D8BA1CA3D9}"/>
    <dgm:cxn modelId="{95FA9CD2-7DEA-43D2-922C-DA14D95F8F8A}" type="presOf" srcId="{C1595080-E2D7-4CB2-8CD3-3CF150C39D8C}" destId="{FF218D9E-6A54-4AC4-9BD6-ACABB5374778}" srcOrd="0" destOrd="0" presId="urn:microsoft.com/office/officeart/2005/8/layout/hList1"/>
    <dgm:cxn modelId="{ECFEE476-8EB1-41A0-8853-FB1A873BF58B}" type="presOf" srcId="{E4298E56-2937-44EF-B257-5CE554614872}" destId="{6DC27A30-9AAC-4530-8169-CB6B6887AFDF}" srcOrd="0" destOrd="2" presId="urn:microsoft.com/office/officeart/2005/8/layout/hList1"/>
    <dgm:cxn modelId="{725752A9-6453-4B55-A943-465094578E61}" srcId="{DAA78CBF-D2F4-4201-AA60-50E464AB5B3B}" destId="{C1595080-E2D7-4CB2-8CD3-3CF150C39D8C}" srcOrd="0" destOrd="0" parTransId="{8EABDC3A-5689-44D1-AC0A-C83335B0532E}" sibTransId="{E43EE309-5336-4C87-BB56-BACF954AFAA8}"/>
    <dgm:cxn modelId="{BF212FEC-981B-4228-AE09-F29B4D867440}" srcId="{C1595080-E2D7-4CB2-8CD3-3CF150C39D8C}" destId="{1405FFA8-15C3-4909-8D29-465D2319F34E}" srcOrd="1" destOrd="0" parTransId="{10C7CADC-2F48-40C4-B073-74A2BF090BE8}" sibTransId="{4415B086-4C2B-4A4A-B3E9-5C777E1CF159}"/>
    <dgm:cxn modelId="{5BE445E6-6D77-41DA-9540-E2BEA70E2CED}" type="presOf" srcId="{897139C7-9A30-48AB-96F0-77F22BA14EC7}" destId="{B07FFAEC-3FAF-4B87-B536-CF027643A8D4}" srcOrd="0" destOrd="0" presId="urn:microsoft.com/office/officeart/2005/8/layout/hList1"/>
    <dgm:cxn modelId="{D7174B61-30BC-4D76-A019-39393B62FB03}" type="presOf" srcId="{25896ABE-D7C6-4622-87BA-5AB9A910058A}" destId="{B07FFAEC-3FAF-4B87-B536-CF027643A8D4}" srcOrd="0" destOrd="3" presId="urn:microsoft.com/office/officeart/2005/8/layout/hList1"/>
    <dgm:cxn modelId="{E8B8BCBF-3EBE-4DC0-9ED9-45E596E88093}" type="presOf" srcId="{5EA45D3F-57AB-4EC4-ACBC-FB82A73B2EB9}" destId="{C5F12D1B-45E0-482D-BF7F-CBC0BDD6A39B}" srcOrd="0" destOrd="3" presId="urn:microsoft.com/office/officeart/2005/8/layout/hList1"/>
    <dgm:cxn modelId="{57282C6E-2107-4B3F-8D36-C99C77A4584B}" srcId="{C1595080-E2D7-4CB2-8CD3-3CF150C39D8C}" destId="{897139C7-9A30-48AB-96F0-77F22BA14EC7}" srcOrd="0" destOrd="0" parTransId="{18531E72-E754-44F1-8A25-2F9C89F4632D}" sibTransId="{E5272BAA-1E77-4AE8-BE84-C84103D313DA}"/>
    <dgm:cxn modelId="{243BB08D-9D67-4AB8-8E94-A8902FD6D343}" srcId="{34522325-D257-4208-895A-249C850F2C18}" destId="{E4298E56-2937-44EF-B257-5CE554614872}" srcOrd="2" destOrd="0" parTransId="{738A4545-DB20-4B2F-9E95-2E6DF169AC3C}" sibTransId="{6A7FC3FE-6DE6-4308-BEFB-4E5334F615FE}"/>
    <dgm:cxn modelId="{16470B5E-3919-4C32-81D5-E10C7083B6AC}" srcId="{DAA78CBF-D2F4-4201-AA60-50E464AB5B3B}" destId="{34522325-D257-4208-895A-249C850F2C18}" srcOrd="1" destOrd="0" parTransId="{95283481-BA2B-47DE-9B32-142C69C595AE}" sibTransId="{D1080DE3-CCD2-4D4E-A6E0-6258002D32A5}"/>
    <dgm:cxn modelId="{28A329DD-DBE3-43D8-A445-B277153BE4DE}" srcId="{DAA78CBF-D2F4-4201-AA60-50E464AB5B3B}" destId="{990A493C-F3A0-46E6-A21E-42F183AA58B2}" srcOrd="2" destOrd="0" parTransId="{B6D581A1-0F65-47C8-8E33-E6951381DF6D}" sibTransId="{5016BFC8-D00A-4146-8E39-C2640E5C1075}"/>
    <dgm:cxn modelId="{F783757E-6733-42E5-B66F-942111AA9386}" type="presOf" srcId="{FCCF9F3F-8156-49FA-9A6A-1BA0C5828A74}" destId="{B07FFAEC-3FAF-4B87-B536-CF027643A8D4}" srcOrd="0" destOrd="4" presId="urn:microsoft.com/office/officeart/2005/8/layout/hList1"/>
    <dgm:cxn modelId="{A3859B72-92CE-45B7-BD40-C8A896362E35}" srcId="{990A493C-F3A0-46E6-A21E-42F183AA58B2}" destId="{390CCE19-9491-4C64-86B5-7B05A9C7DF5C}" srcOrd="2" destOrd="0" parTransId="{A9FB2A16-6993-4ABF-8443-5A06521E9FB6}" sibTransId="{7F94A625-8FD1-4F99-A7F1-20172B6C44EF}"/>
    <dgm:cxn modelId="{9EDE723F-29D3-4323-B159-66B2AB54C956}" type="presOf" srcId="{1405FFA8-15C3-4909-8D29-465D2319F34E}" destId="{B07FFAEC-3FAF-4B87-B536-CF027643A8D4}" srcOrd="0" destOrd="1" presId="urn:microsoft.com/office/officeart/2005/8/layout/hList1"/>
    <dgm:cxn modelId="{0FCB86C4-44B7-4E33-A5CB-F122FBBCDD38}" type="presOf" srcId="{686E672A-5344-4DC8-B431-95D13BA5D0E1}" destId="{B07FFAEC-3FAF-4B87-B536-CF027643A8D4}" srcOrd="0" destOrd="2" presId="urn:microsoft.com/office/officeart/2005/8/layout/hList1"/>
    <dgm:cxn modelId="{D4CD62E7-C8E3-47EF-AF24-79EE8FAF6D3B}" srcId="{C1595080-E2D7-4CB2-8CD3-3CF150C39D8C}" destId="{686E672A-5344-4DC8-B431-95D13BA5D0E1}" srcOrd="2" destOrd="0" parTransId="{775420D0-7BF2-4EC8-B824-A4A3CFCDBDEC}" sibTransId="{8469FA44-B491-4FAE-834C-61B7E46032A4}"/>
    <dgm:cxn modelId="{886478EB-6BB2-4B03-8D1C-AE8F463272FF}" srcId="{C1595080-E2D7-4CB2-8CD3-3CF150C39D8C}" destId="{FCCF9F3F-8156-49FA-9A6A-1BA0C5828A74}" srcOrd="4" destOrd="0" parTransId="{3E5E559A-FA5D-47E3-803D-C5DC29C4C2E6}" sibTransId="{654D0884-0C43-4AFF-B038-C725E9C8A286}"/>
    <dgm:cxn modelId="{CB67CB13-8751-4A41-AB22-764A48B5D330}" type="presOf" srcId="{34522325-D257-4208-895A-249C850F2C18}" destId="{67CAC437-418D-45E1-AA9F-F68DC2200E92}" srcOrd="0" destOrd="0" presId="urn:microsoft.com/office/officeart/2005/8/layout/hList1"/>
    <dgm:cxn modelId="{4CA358B1-B78E-467E-A550-3F60ED363BCA}" srcId="{990A493C-F3A0-46E6-A21E-42F183AA58B2}" destId="{06186D04-5D58-4D30-AEEE-8B41D8C792EF}" srcOrd="1" destOrd="0" parTransId="{FB821F31-0D01-4FDB-87C3-3CF9359F6FBC}" sibTransId="{4A1E579B-ED23-4C67-B82C-E6B13FB8F8AE}"/>
    <dgm:cxn modelId="{08B5D409-7A4C-4BD7-89D6-614CFFA5150D}" type="presOf" srcId="{06186D04-5D58-4D30-AEEE-8B41D8C792EF}" destId="{C5F12D1B-45E0-482D-BF7F-CBC0BDD6A39B}" srcOrd="0" destOrd="1" presId="urn:microsoft.com/office/officeart/2005/8/layout/hList1"/>
    <dgm:cxn modelId="{6BAC3C1C-45DA-4EFA-B135-8A661F4EB15E}" srcId="{34522325-D257-4208-895A-249C850F2C18}" destId="{78BDF417-B3F6-482F-8295-8FCFFC0589CB}" srcOrd="0" destOrd="0" parTransId="{506FAA56-C308-4399-9AD8-94C6CAAA5962}" sibTransId="{155CD11E-4D67-4A67-A278-6E8231BFCA09}"/>
    <dgm:cxn modelId="{5672EC20-0589-4DD7-BDCD-994946657DF8}" type="presOf" srcId="{DAA78CBF-D2F4-4201-AA60-50E464AB5B3B}" destId="{11A1FDF1-3775-4CA5-9050-415339005695}" srcOrd="0" destOrd="0" presId="urn:microsoft.com/office/officeart/2005/8/layout/hList1"/>
    <dgm:cxn modelId="{430870B1-AA9D-406C-A42E-BA339F6915C2}" srcId="{34522325-D257-4208-895A-249C850F2C18}" destId="{402C5F0E-8B7C-4ACF-BF57-6B9A558FAAB2}" srcOrd="3" destOrd="0" parTransId="{F7C8C532-58E4-436C-8436-960AD1BCF4C5}" sibTransId="{3DE4DF5F-7DE3-4B4E-B1E8-E649F2EDDD86}"/>
    <dgm:cxn modelId="{CBE32B61-29B6-4C25-8079-84A2051BA7B7}" type="presOf" srcId="{390CCE19-9491-4C64-86B5-7B05A9C7DF5C}" destId="{C5F12D1B-45E0-482D-BF7F-CBC0BDD6A39B}" srcOrd="0" destOrd="2" presId="urn:microsoft.com/office/officeart/2005/8/layout/hList1"/>
    <dgm:cxn modelId="{D1E496EC-F131-4F2A-88F3-5DD8895A0817}" srcId="{990A493C-F3A0-46E6-A21E-42F183AA58B2}" destId="{5EA45D3F-57AB-4EC4-ACBC-FB82A73B2EB9}" srcOrd="3" destOrd="0" parTransId="{333379AA-AF34-4467-B72B-C87CFD0516C6}" sibTransId="{A30AD46D-9C77-4B62-A55A-22243EC2024D}"/>
    <dgm:cxn modelId="{4631015B-EAAD-451F-AC3B-83471F8C8A46}" type="presOf" srcId="{990A493C-F3A0-46E6-A21E-42F183AA58B2}" destId="{CD95992C-2C2F-4E0E-9B97-F123FCA06509}" srcOrd="0" destOrd="0" presId="urn:microsoft.com/office/officeart/2005/8/layout/hList1"/>
    <dgm:cxn modelId="{E81B07E9-A8BA-4E82-B3EC-074AE660DA7F}" srcId="{34522325-D257-4208-895A-249C850F2C18}" destId="{AE137917-D004-4C96-BB47-E28285A3773A}" srcOrd="4" destOrd="0" parTransId="{53C09358-0F15-49B5-8406-6B0C8657A5EC}" sibTransId="{1525F21C-0711-4820-8F50-BC15BA27E6F6}"/>
    <dgm:cxn modelId="{0D6BEB57-0731-4778-BC5C-18FBFD862B2F}" type="presParOf" srcId="{11A1FDF1-3775-4CA5-9050-415339005695}" destId="{4B776F7B-4960-4883-8664-DEBE924BDFBE}" srcOrd="0" destOrd="0" presId="urn:microsoft.com/office/officeart/2005/8/layout/hList1"/>
    <dgm:cxn modelId="{6671E914-8C7E-4F13-92E2-5B71D5441ECE}" type="presParOf" srcId="{4B776F7B-4960-4883-8664-DEBE924BDFBE}" destId="{FF218D9E-6A54-4AC4-9BD6-ACABB5374778}" srcOrd="0" destOrd="0" presId="urn:microsoft.com/office/officeart/2005/8/layout/hList1"/>
    <dgm:cxn modelId="{C66D0204-5399-4D4A-98DD-FB311B74296E}" type="presParOf" srcId="{4B776F7B-4960-4883-8664-DEBE924BDFBE}" destId="{B07FFAEC-3FAF-4B87-B536-CF027643A8D4}" srcOrd="1" destOrd="0" presId="urn:microsoft.com/office/officeart/2005/8/layout/hList1"/>
    <dgm:cxn modelId="{2E60EE99-B8BA-4643-A95B-3888C97835F8}" type="presParOf" srcId="{11A1FDF1-3775-4CA5-9050-415339005695}" destId="{69D46B7C-D5AC-4E04-8B0E-45A492AF496A}" srcOrd="1" destOrd="0" presId="urn:microsoft.com/office/officeart/2005/8/layout/hList1"/>
    <dgm:cxn modelId="{40B06240-D861-49B7-BF19-C02343E4D15B}" type="presParOf" srcId="{11A1FDF1-3775-4CA5-9050-415339005695}" destId="{E9DEFBA0-6676-4CED-99F6-C8FDC0F7DAA6}" srcOrd="2" destOrd="0" presId="urn:microsoft.com/office/officeart/2005/8/layout/hList1"/>
    <dgm:cxn modelId="{2BA81E49-234C-4A6F-BF7D-0135F2191778}" type="presParOf" srcId="{E9DEFBA0-6676-4CED-99F6-C8FDC0F7DAA6}" destId="{67CAC437-418D-45E1-AA9F-F68DC2200E92}" srcOrd="0" destOrd="0" presId="urn:microsoft.com/office/officeart/2005/8/layout/hList1"/>
    <dgm:cxn modelId="{4422C323-C692-4303-A899-2A6036970CB7}" type="presParOf" srcId="{E9DEFBA0-6676-4CED-99F6-C8FDC0F7DAA6}" destId="{6DC27A30-9AAC-4530-8169-CB6B6887AFDF}" srcOrd="1" destOrd="0" presId="urn:microsoft.com/office/officeart/2005/8/layout/hList1"/>
    <dgm:cxn modelId="{241A2795-4981-467D-AF50-43B6752ADFCA}" type="presParOf" srcId="{11A1FDF1-3775-4CA5-9050-415339005695}" destId="{66449076-B9B6-403D-A91D-51E5EE940FD3}" srcOrd="3" destOrd="0" presId="urn:microsoft.com/office/officeart/2005/8/layout/hList1"/>
    <dgm:cxn modelId="{608BCE1D-32C1-455F-9C97-1E06DCEAA8D7}" type="presParOf" srcId="{11A1FDF1-3775-4CA5-9050-415339005695}" destId="{7586200E-E234-4154-9A25-61BA16838604}" srcOrd="4" destOrd="0" presId="urn:microsoft.com/office/officeart/2005/8/layout/hList1"/>
    <dgm:cxn modelId="{05FE6157-E55E-4B4E-9048-4DCB52BA0F03}" type="presParOf" srcId="{7586200E-E234-4154-9A25-61BA16838604}" destId="{CD95992C-2C2F-4E0E-9B97-F123FCA06509}" srcOrd="0" destOrd="0" presId="urn:microsoft.com/office/officeart/2005/8/layout/hList1"/>
    <dgm:cxn modelId="{2B69CC70-5EFB-49D6-AD98-4B4C9EC7D61C}" type="presParOf" srcId="{7586200E-E234-4154-9A25-61BA16838604}" destId="{C5F12D1B-45E0-482D-BF7F-CBC0BDD6A39B}"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140895-FA96-4631-B39B-2D1B9D05A5C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447FE65-E8B1-49E3-83A8-A449E398470F}" type="pres">
      <dgm:prSet presAssocID="{3B140895-FA96-4631-B39B-2D1B9D05A5C7}" presName="Name0" presStyleCnt="0">
        <dgm:presLayoutVars>
          <dgm:chMax val="7"/>
          <dgm:chPref val="7"/>
          <dgm:dir/>
        </dgm:presLayoutVars>
      </dgm:prSet>
      <dgm:spPr/>
      <dgm:t>
        <a:bodyPr/>
        <a:lstStyle/>
        <a:p>
          <a:endParaRPr lang="en-US"/>
        </a:p>
      </dgm:t>
    </dgm:pt>
    <dgm:pt modelId="{34BC8EF4-2F2F-44C8-829A-70926D289EC3}" type="pres">
      <dgm:prSet presAssocID="{3B140895-FA96-4631-B39B-2D1B9D05A5C7}" presName="Name1" presStyleCnt="0"/>
      <dgm:spPr/>
    </dgm:pt>
    <dgm:pt modelId="{D29DD735-8D1B-43C7-A5D7-49BA14F7C07C}" type="pres">
      <dgm:prSet presAssocID="{3B140895-FA96-4631-B39B-2D1B9D05A5C7}" presName="cycle" presStyleCnt="0"/>
      <dgm:spPr/>
    </dgm:pt>
    <dgm:pt modelId="{E1CC1335-7813-4D8F-8FC4-76753F39955D}" type="pres">
      <dgm:prSet presAssocID="{3B140895-FA96-4631-B39B-2D1B9D05A5C7}" presName="srcNode" presStyleLbl="node1" presStyleIdx="0" presStyleCnt="0"/>
      <dgm:spPr/>
    </dgm:pt>
    <dgm:pt modelId="{4DE09994-40C6-4B1F-A8B2-4DD954EDD55C}" type="pres">
      <dgm:prSet presAssocID="{3B140895-FA96-4631-B39B-2D1B9D05A5C7}" presName="conn" presStyleLbl="parChTrans1D2" presStyleIdx="0" presStyleCnt="1"/>
      <dgm:spPr/>
      <dgm:t>
        <a:bodyPr/>
        <a:lstStyle/>
        <a:p>
          <a:endParaRPr lang="en-US"/>
        </a:p>
      </dgm:t>
    </dgm:pt>
    <dgm:pt modelId="{22672AD7-5F41-458E-BBB8-9E780FF42D72}" type="pres">
      <dgm:prSet presAssocID="{3B140895-FA96-4631-B39B-2D1B9D05A5C7}" presName="extraNode" presStyleLbl="node1" presStyleIdx="0" presStyleCnt="0"/>
      <dgm:spPr/>
    </dgm:pt>
    <dgm:pt modelId="{0E9B99B2-5397-4E61-9101-3AB81773A275}" type="pres">
      <dgm:prSet presAssocID="{3B140895-FA96-4631-B39B-2D1B9D05A5C7}" presName="dstNode" presStyleLbl="node1" presStyleIdx="0" presStyleCnt="0"/>
      <dgm:spPr/>
    </dgm:pt>
  </dgm:ptLst>
  <dgm:cxnLst>
    <dgm:cxn modelId="{EAD8CB43-D88E-4B30-B3E9-839AE051DFA0}" type="presOf" srcId="{3B140895-FA96-4631-B39B-2D1B9D05A5C7}" destId="{7447FE65-E8B1-49E3-83A8-A449E398470F}" srcOrd="0" destOrd="0" presId="urn:microsoft.com/office/officeart/2008/layout/VerticalCurvedList"/>
    <dgm:cxn modelId="{6F1F5400-1C2D-4CAC-9444-FAB28FD08D01}" type="presParOf" srcId="{7447FE65-E8B1-49E3-83A8-A449E398470F}" destId="{34BC8EF4-2F2F-44C8-829A-70926D289EC3}" srcOrd="0" destOrd="0" presId="urn:microsoft.com/office/officeart/2008/layout/VerticalCurvedList"/>
    <dgm:cxn modelId="{D43AAF29-B4BD-48C0-B8F0-19800BEE4F5B}" type="presParOf" srcId="{34BC8EF4-2F2F-44C8-829A-70926D289EC3}" destId="{D29DD735-8D1B-43C7-A5D7-49BA14F7C07C}" srcOrd="0" destOrd="0" presId="urn:microsoft.com/office/officeart/2008/layout/VerticalCurvedList"/>
    <dgm:cxn modelId="{C54527AE-5259-483A-9A5D-880B5094BF3F}" type="presParOf" srcId="{D29DD735-8D1B-43C7-A5D7-49BA14F7C07C}" destId="{E1CC1335-7813-4D8F-8FC4-76753F39955D}" srcOrd="0" destOrd="0" presId="urn:microsoft.com/office/officeart/2008/layout/VerticalCurvedList"/>
    <dgm:cxn modelId="{6F0BFF0C-4ABC-48F6-93C9-17C16D7E75AF}" type="presParOf" srcId="{D29DD735-8D1B-43C7-A5D7-49BA14F7C07C}" destId="{4DE09994-40C6-4B1F-A8B2-4DD954EDD55C}" srcOrd="1" destOrd="0" presId="urn:microsoft.com/office/officeart/2008/layout/VerticalCurvedList"/>
    <dgm:cxn modelId="{ECE50B2C-21CC-4B0B-8F86-19505FF2497B}" type="presParOf" srcId="{D29DD735-8D1B-43C7-A5D7-49BA14F7C07C}" destId="{22672AD7-5F41-458E-BBB8-9E780FF42D72}" srcOrd="2" destOrd="0" presId="urn:microsoft.com/office/officeart/2008/layout/VerticalCurvedList"/>
    <dgm:cxn modelId="{91AE758F-24A5-48BB-9876-0B8705EFC48A}" type="presParOf" srcId="{D29DD735-8D1B-43C7-A5D7-49BA14F7C07C}" destId="{0E9B99B2-5397-4E61-9101-3AB81773A275}" srcOrd="3"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140895-FA96-4631-B39B-2D1B9D05A5C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447FE65-E8B1-49E3-83A8-A449E398470F}" type="pres">
      <dgm:prSet presAssocID="{3B140895-FA96-4631-B39B-2D1B9D05A5C7}" presName="Name0" presStyleCnt="0">
        <dgm:presLayoutVars>
          <dgm:chMax val="7"/>
          <dgm:chPref val="7"/>
          <dgm:dir/>
        </dgm:presLayoutVars>
      </dgm:prSet>
      <dgm:spPr/>
      <dgm:t>
        <a:bodyPr/>
        <a:lstStyle/>
        <a:p>
          <a:endParaRPr lang="en-US"/>
        </a:p>
      </dgm:t>
    </dgm:pt>
    <dgm:pt modelId="{34BC8EF4-2F2F-44C8-829A-70926D289EC3}" type="pres">
      <dgm:prSet presAssocID="{3B140895-FA96-4631-B39B-2D1B9D05A5C7}" presName="Name1" presStyleCnt="0"/>
      <dgm:spPr/>
    </dgm:pt>
    <dgm:pt modelId="{D29DD735-8D1B-43C7-A5D7-49BA14F7C07C}" type="pres">
      <dgm:prSet presAssocID="{3B140895-FA96-4631-B39B-2D1B9D05A5C7}" presName="cycle" presStyleCnt="0"/>
      <dgm:spPr/>
    </dgm:pt>
    <dgm:pt modelId="{E1CC1335-7813-4D8F-8FC4-76753F39955D}" type="pres">
      <dgm:prSet presAssocID="{3B140895-FA96-4631-B39B-2D1B9D05A5C7}" presName="srcNode" presStyleLbl="node1" presStyleIdx="0" presStyleCnt="0"/>
      <dgm:spPr/>
    </dgm:pt>
    <dgm:pt modelId="{4DE09994-40C6-4B1F-A8B2-4DD954EDD55C}" type="pres">
      <dgm:prSet presAssocID="{3B140895-FA96-4631-B39B-2D1B9D05A5C7}" presName="conn" presStyleLbl="parChTrans1D2" presStyleIdx="0" presStyleCnt="1"/>
      <dgm:spPr/>
      <dgm:t>
        <a:bodyPr/>
        <a:lstStyle/>
        <a:p>
          <a:endParaRPr lang="en-US"/>
        </a:p>
      </dgm:t>
    </dgm:pt>
    <dgm:pt modelId="{22672AD7-5F41-458E-BBB8-9E780FF42D72}" type="pres">
      <dgm:prSet presAssocID="{3B140895-FA96-4631-B39B-2D1B9D05A5C7}" presName="extraNode" presStyleLbl="node1" presStyleIdx="0" presStyleCnt="0"/>
      <dgm:spPr/>
    </dgm:pt>
    <dgm:pt modelId="{0E9B99B2-5397-4E61-9101-3AB81773A275}" type="pres">
      <dgm:prSet presAssocID="{3B140895-FA96-4631-B39B-2D1B9D05A5C7}" presName="dstNode" presStyleLbl="node1" presStyleIdx="0" presStyleCnt="0"/>
      <dgm:spPr/>
    </dgm:pt>
  </dgm:ptLst>
  <dgm:cxnLst>
    <dgm:cxn modelId="{EAD8CB43-D88E-4B30-B3E9-839AE051DFA0}" type="presOf" srcId="{3B140895-FA96-4631-B39B-2D1B9D05A5C7}" destId="{7447FE65-E8B1-49E3-83A8-A449E398470F}" srcOrd="0" destOrd="0" presId="urn:microsoft.com/office/officeart/2008/layout/VerticalCurvedList"/>
    <dgm:cxn modelId="{6F1F5400-1C2D-4CAC-9444-FAB28FD08D01}" type="presParOf" srcId="{7447FE65-E8B1-49E3-83A8-A449E398470F}" destId="{34BC8EF4-2F2F-44C8-829A-70926D289EC3}" srcOrd="0" destOrd="0" presId="urn:microsoft.com/office/officeart/2008/layout/VerticalCurvedList"/>
    <dgm:cxn modelId="{D43AAF29-B4BD-48C0-B8F0-19800BEE4F5B}" type="presParOf" srcId="{34BC8EF4-2F2F-44C8-829A-70926D289EC3}" destId="{D29DD735-8D1B-43C7-A5D7-49BA14F7C07C}" srcOrd="0" destOrd="0" presId="urn:microsoft.com/office/officeart/2008/layout/VerticalCurvedList"/>
    <dgm:cxn modelId="{C54527AE-5259-483A-9A5D-880B5094BF3F}" type="presParOf" srcId="{D29DD735-8D1B-43C7-A5D7-49BA14F7C07C}" destId="{E1CC1335-7813-4D8F-8FC4-76753F39955D}" srcOrd="0" destOrd="0" presId="urn:microsoft.com/office/officeart/2008/layout/VerticalCurvedList"/>
    <dgm:cxn modelId="{6F0BFF0C-4ABC-48F6-93C9-17C16D7E75AF}" type="presParOf" srcId="{D29DD735-8D1B-43C7-A5D7-49BA14F7C07C}" destId="{4DE09994-40C6-4B1F-A8B2-4DD954EDD55C}" srcOrd="1" destOrd="0" presId="urn:microsoft.com/office/officeart/2008/layout/VerticalCurvedList"/>
    <dgm:cxn modelId="{ECE50B2C-21CC-4B0B-8F86-19505FF2497B}" type="presParOf" srcId="{D29DD735-8D1B-43C7-A5D7-49BA14F7C07C}" destId="{22672AD7-5F41-458E-BBB8-9E780FF42D72}" srcOrd="2" destOrd="0" presId="urn:microsoft.com/office/officeart/2008/layout/VerticalCurvedList"/>
    <dgm:cxn modelId="{91AE758F-24A5-48BB-9876-0B8705EFC48A}" type="presParOf" srcId="{D29DD735-8D1B-43C7-A5D7-49BA14F7C07C}" destId="{0E9B99B2-5397-4E61-9101-3AB81773A275}" srcOrd="3"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18D9E-6A54-4AC4-9BD6-ACABB5374778}">
      <dsp:nvSpPr>
        <dsp:cNvPr id="0" name=""/>
        <dsp:cNvSpPr/>
      </dsp:nvSpPr>
      <dsp:spPr>
        <a:xfrm>
          <a:off x="3209" y="291120"/>
          <a:ext cx="3128799" cy="984939"/>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sz="2800" b="1" kern="1200" dirty="0" smtClean="0">
              <a:effectLst>
                <a:outerShdw blurRad="38100" dist="38100" dir="2700000" algn="tl">
                  <a:srgbClr val="000000">
                    <a:alpha val="43137"/>
                  </a:srgbClr>
                </a:outerShdw>
              </a:effectLst>
            </a:rPr>
            <a:t>36,531 students</a:t>
          </a:r>
          <a:endParaRPr lang="en-US" sz="2800" b="1" kern="1200" dirty="0">
            <a:effectLst>
              <a:outerShdw blurRad="38100" dist="38100" dir="2700000" algn="tl">
                <a:srgbClr val="000000">
                  <a:alpha val="43137"/>
                </a:srgbClr>
              </a:outerShdw>
            </a:effectLst>
          </a:endParaRPr>
        </a:p>
      </dsp:txBody>
      <dsp:txXfrm>
        <a:off x="3209" y="291120"/>
        <a:ext cx="3128799" cy="984939"/>
      </dsp:txXfrm>
    </dsp:sp>
    <dsp:sp modelId="{B07FFAEC-3FAF-4B87-B536-CF027643A8D4}">
      <dsp:nvSpPr>
        <dsp:cNvPr id="0" name=""/>
        <dsp:cNvSpPr/>
      </dsp:nvSpPr>
      <dsp:spPr>
        <a:xfrm>
          <a:off x="3209" y="1276060"/>
          <a:ext cx="3128799" cy="251991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59% eligible for free or reduced price meals</a:t>
          </a:r>
          <a:endParaRPr lang="en-US" sz="2000" kern="1200" dirty="0"/>
        </a:p>
        <a:p>
          <a:pPr marL="228600" lvl="1" indent="-228600" algn="l" defTabSz="889000">
            <a:lnSpc>
              <a:spcPct val="90000"/>
            </a:lnSpc>
            <a:spcBef>
              <a:spcPct val="0"/>
            </a:spcBef>
            <a:spcAft>
              <a:spcPct val="15000"/>
            </a:spcAft>
            <a:buChar char="••"/>
          </a:pPr>
          <a:r>
            <a:rPr lang="en-US" sz="2000" kern="1200" dirty="0" smtClean="0"/>
            <a:t>68% identify as students of color</a:t>
          </a:r>
          <a:endParaRPr lang="en-US" sz="2000" kern="1200" dirty="0"/>
        </a:p>
        <a:p>
          <a:pPr marL="342900" lvl="2" indent="-171450" algn="l" defTabSz="711200">
            <a:lnSpc>
              <a:spcPct val="90000"/>
            </a:lnSpc>
            <a:spcBef>
              <a:spcPct val="0"/>
            </a:spcBef>
            <a:spcAft>
              <a:spcPct val="15000"/>
            </a:spcAft>
            <a:buChar char="••"/>
          </a:pPr>
          <a:r>
            <a:rPr lang="en-US" sz="1600" kern="1200" dirty="0" smtClean="0"/>
            <a:t>38% African American</a:t>
          </a:r>
          <a:endParaRPr lang="en-US" sz="1600" kern="1200" dirty="0"/>
        </a:p>
        <a:p>
          <a:pPr marL="342900" lvl="2" indent="-171450" algn="l" defTabSz="711200">
            <a:lnSpc>
              <a:spcPct val="90000"/>
            </a:lnSpc>
            <a:spcBef>
              <a:spcPct val="0"/>
            </a:spcBef>
            <a:spcAft>
              <a:spcPct val="15000"/>
            </a:spcAft>
            <a:buChar char="••"/>
          </a:pPr>
          <a:r>
            <a:rPr lang="en-US" sz="1600" kern="1200" dirty="0" smtClean="0"/>
            <a:t>18% Hispanic or Latino</a:t>
          </a:r>
          <a:endParaRPr lang="en-US" sz="1600" kern="1200" dirty="0"/>
        </a:p>
        <a:p>
          <a:pPr marL="342900" lvl="2" indent="-171450" algn="l" defTabSz="711200">
            <a:lnSpc>
              <a:spcPct val="90000"/>
            </a:lnSpc>
            <a:spcBef>
              <a:spcPct val="0"/>
            </a:spcBef>
            <a:spcAft>
              <a:spcPct val="15000"/>
            </a:spcAft>
            <a:buChar char="••"/>
          </a:pPr>
          <a:r>
            <a:rPr lang="en-US" sz="1600" kern="1200" dirty="0" smtClean="0"/>
            <a:t>6% Asian American</a:t>
          </a:r>
          <a:endParaRPr lang="en-US" sz="1600" kern="1200" dirty="0"/>
        </a:p>
        <a:p>
          <a:pPr marL="342900" lvl="2" indent="-171450" algn="l" defTabSz="711200">
            <a:lnSpc>
              <a:spcPct val="90000"/>
            </a:lnSpc>
            <a:spcBef>
              <a:spcPct val="0"/>
            </a:spcBef>
            <a:spcAft>
              <a:spcPct val="15000"/>
            </a:spcAft>
            <a:buChar char="••"/>
          </a:pPr>
          <a:r>
            <a:rPr lang="en-US" sz="1600" kern="1200" dirty="0" smtClean="0"/>
            <a:t>4% Native American</a:t>
          </a:r>
          <a:endParaRPr lang="en-US" sz="1600" kern="1200" dirty="0"/>
        </a:p>
      </dsp:txBody>
      <dsp:txXfrm>
        <a:off x="3209" y="1276060"/>
        <a:ext cx="3128799" cy="2519910"/>
      </dsp:txXfrm>
    </dsp:sp>
    <dsp:sp modelId="{67CAC437-418D-45E1-AA9F-F68DC2200E92}">
      <dsp:nvSpPr>
        <dsp:cNvPr id="0" name=""/>
        <dsp:cNvSpPr/>
      </dsp:nvSpPr>
      <dsp:spPr>
        <a:xfrm>
          <a:off x="3570041" y="291120"/>
          <a:ext cx="3128799" cy="984939"/>
        </a:xfrm>
        <a:prstGeom prst="rect">
          <a:avLst/>
        </a:prstGeom>
        <a:solidFill>
          <a:schemeClr val="accent5">
            <a:hueOff val="553124"/>
            <a:satOff val="6280"/>
            <a:lumOff val="5686"/>
            <a:alphaOff val="0"/>
          </a:schemeClr>
        </a:solidFill>
        <a:ln w="12700" cap="flat" cmpd="sng" algn="ctr">
          <a:solidFill>
            <a:schemeClr val="accent5">
              <a:hueOff val="553124"/>
              <a:satOff val="6280"/>
              <a:lumOff val="5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en-US" sz="2700" b="1" kern="1200" dirty="0" smtClean="0">
              <a:effectLst>
                <a:outerShdw blurRad="38100" dist="38100" dir="2700000" algn="tl">
                  <a:srgbClr val="000000">
                    <a:alpha val="43137"/>
                  </a:srgbClr>
                </a:outerShdw>
              </a:effectLst>
            </a:rPr>
            <a:t>~ 56,000 meals &amp; snacks served daily</a:t>
          </a:r>
          <a:endParaRPr lang="en-US" sz="2700" b="1" kern="1200" dirty="0">
            <a:effectLst>
              <a:outerShdw blurRad="38100" dist="38100" dir="2700000" algn="tl">
                <a:srgbClr val="000000">
                  <a:alpha val="43137"/>
                </a:srgbClr>
              </a:outerShdw>
            </a:effectLst>
          </a:endParaRPr>
        </a:p>
      </dsp:txBody>
      <dsp:txXfrm>
        <a:off x="3570041" y="291120"/>
        <a:ext cx="3128799" cy="984939"/>
      </dsp:txXfrm>
    </dsp:sp>
    <dsp:sp modelId="{6DC27A30-9AAC-4530-8169-CB6B6887AFDF}">
      <dsp:nvSpPr>
        <dsp:cNvPr id="0" name=""/>
        <dsp:cNvSpPr/>
      </dsp:nvSpPr>
      <dsp:spPr>
        <a:xfrm>
          <a:off x="3570041" y="1276060"/>
          <a:ext cx="3128799" cy="2519910"/>
        </a:xfrm>
        <a:prstGeom prst="rect">
          <a:avLst/>
        </a:prstGeom>
        <a:solidFill>
          <a:schemeClr val="accent5">
            <a:tint val="40000"/>
            <a:alpha val="90000"/>
            <a:hueOff val="498070"/>
            <a:satOff val="23416"/>
            <a:lumOff val="1938"/>
            <a:alphaOff val="0"/>
          </a:schemeClr>
        </a:solidFill>
        <a:ln w="12700" cap="flat" cmpd="sng" algn="ctr">
          <a:solidFill>
            <a:schemeClr val="accent5">
              <a:tint val="40000"/>
              <a:alpha val="90000"/>
              <a:hueOff val="498070"/>
              <a:satOff val="23416"/>
              <a:lumOff val="19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14,000 breakfasts</a:t>
          </a:r>
          <a:endParaRPr lang="en-US" sz="2000" kern="1200" dirty="0"/>
        </a:p>
        <a:p>
          <a:pPr marL="228600" lvl="1" indent="-228600" algn="l" defTabSz="889000">
            <a:lnSpc>
              <a:spcPct val="90000"/>
            </a:lnSpc>
            <a:spcBef>
              <a:spcPct val="0"/>
            </a:spcBef>
            <a:spcAft>
              <a:spcPct val="15000"/>
            </a:spcAft>
            <a:buChar char="••"/>
          </a:pPr>
          <a:r>
            <a:rPr lang="en-US" sz="2000" kern="1200" dirty="0" smtClean="0"/>
            <a:t>22,000 lunches</a:t>
          </a:r>
        </a:p>
        <a:p>
          <a:pPr marL="228600" lvl="1" indent="-228600" algn="l" defTabSz="889000">
            <a:lnSpc>
              <a:spcPct val="90000"/>
            </a:lnSpc>
            <a:spcBef>
              <a:spcPct val="0"/>
            </a:spcBef>
            <a:spcAft>
              <a:spcPct val="15000"/>
            </a:spcAft>
            <a:buChar char="••"/>
          </a:pPr>
          <a:r>
            <a:rPr lang="en-US" sz="2000" kern="1200" dirty="0" smtClean="0"/>
            <a:t>11,500 fresh fruit and vegetable snacks</a:t>
          </a:r>
        </a:p>
        <a:p>
          <a:pPr marL="228600" lvl="1" indent="-228600" algn="l" defTabSz="889000">
            <a:lnSpc>
              <a:spcPct val="90000"/>
            </a:lnSpc>
            <a:spcBef>
              <a:spcPct val="0"/>
            </a:spcBef>
            <a:spcAft>
              <a:spcPct val="15000"/>
            </a:spcAft>
            <a:buChar char="••"/>
          </a:pPr>
          <a:r>
            <a:rPr lang="en-US" sz="2000" kern="1200" dirty="0" smtClean="0"/>
            <a:t>5,000 after-school snacks</a:t>
          </a:r>
        </a:p>
        <a:p>
          <a:pPr marL="228600" lvl="1" indent="-228600" algn="l" defTabSz="889000">
            <a:lnSpc>
              <a:spcPct val="90000"/>
            </a:lnSpc>
            <a:spcBef>
              <a:spcPct val="0"/>
            </a:spcBef>
            <a:spcAft>
              <a:spcPct val="15000"/>
            </a:spcAft>
            <a:buChar char="••"/>
          </a:pPr>
          <a:r>
            <a:rPr lang="en-US" sz="2000" kern="1200" dirty="0" smtClean="0"/>
            <a:t>3,500 suppers</a:t>
          </a:r>
        </a:p>
      </dsp:txBody>
      <dsp:txXfrm>
        <a:off x="3570041" y="1276060"/>
        <a:ext cx="3128799" cy="2519910"/>
      </dsp:txXfrm>
    </dsp:sp>
    <dsp:sp modelId="{CD95992C-2C2F-4E0E-9B97-F123FCA06509}">
      <dsp:nvSpPr>
        <dsp:cNvPr id="0" name=""/>
        <dsp:cNvSpPr/>
      </dsp:nvSpPr>
      <dsp:spPr>
        <a:xfrm>
          <a:off x="7136872" y="291120"/>
          <a:ext cx="3128799" cy="984939"/>
        </a:xfrm>
        <a:prstGeom prst="rect">
          <a:avLst/>
        </a:prstGeom>
        <a:solidFill>
          <a:schemeClr val="accent5">
            <a:hueOff val="1106248"/>
            <a:satOff val="12561"/>
            <a:lumOff val="11372"/>
            <a:alphaOff val="0"/>
          </a:schemeClr>
        </a:solidFill>
        <a:ln w="12700" cap="flat" cmpd="sng" algn="ctr">
          <a:solidFill>
            <a:schemeClr val="accent5">
              <a:hueOff val="1106248"/>
              <a:satOff val="12561"/>
              <a:lumOff val="113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sz="2800" b="1" kern="1200" dirty="0" smtClean="0">
              <a:effectLst>
                <a:outerShdw blurRad="38100" dist="38100" dir="2700000" algn="tl">
                  <a:srgbClr val="000000">
                    <a:alpha val="43137"/>
                  </a:srgbClr>
                </a:outerShdw>
              </a:effectLst>
            </a:rPr>
            <a:t>115 sites </a:t>
          </a:r>
          <a:endParaRPr lang="en-US" sz="2800" b="1" kern="1200" dirty="0">
            <a:effectLst>
              <a:outerShdw blurRad="38100" dist="38100" dir="2700000" algn="tl">
                <a:srgbClr val="000000">
                  <a:alpha val="43137"/>
                </a:srgbClr>
              </a:outerShdw>
            </a:effectLst>
          </a:endParaRPr>
        </a:p>
      </dsp:txBody>
      <dsp:txXfrm>
        <a:off x="7136872" y="291120"/>
        <a:ext cx="3128799" cy="984939"/>
      </dsp:txXfrm>
    </dsp:sp>
    <dsp:sp modelId="{C5F12D1B-45E0-482D-BF7F-CBC0BDD6A39B}">
      <dsp:nvSpPr>
        <dsp:cNvPr id="0" name=""/>
        <dsp:cNvSpPr/>
      </dsp:nvSpPr>
      <dsp:spPr>
        <a:xfrm>
          <a:off x="7136872" y="1276060"/>
          <a:ext cx="3128799" cy="2519910"/>
        </a:xfrm>
        <a:prstGeom prst="rect">
          <a:avLst/>
        </a:prstGeom>
        <a:solidFill>
          <a:schemeClr val="accent5">
            <a:tint val="40000"/>
            <a:alpha val="90000"/>
            <a:hueOff val="996140"/>
            <a:satOff val="46832"/>
            <a:lumOff val="3876"/>
            <a:alphaOff val="0"/>
          </a:schemeClr>
        </a:solidFill>
        <a:ln w="12700" cap="flat" cmpd="sng" algn="ctr">
          <a:solidFill>
            <a:schemeClr val="accent5">
              <a:tint val="40000"/>
              <a:alpha val="90000"/>
              <a:hueOff val="996140"/>
              <a:satOff val="46832"/>
              <a:lumOff val="38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70 school kitchen sites </a:t>
          </a:r>
          <a:endParaRPr lang="en-US" sz="2000" kern="1200" dirty="0"/>
        </a:p>
        <a:p>
          <a:pPr marL="228600" lvl="1" indent="-228600" algn="l" defTabSz="889000">
            <a:lnSpc>
              <a:spcPct val="90000"/>
            </a:lnSpc>
            <a:spcBef>
              <a:spcPct val="0"/>
            </a:spcBef>
            <a:spcAft>
              <a:spcPct val="15000"/>
            </a:spcAft>
            <a:buChar char="••"/>
          </a:pPr>
          <a:r>
            <a:rPr lang="en-US" sz="2000" kern="1200" dirty="0" smtClean="0"/>
            <a:t>45 community after-school sites</a:t>
          </a:r>
          <a:endParaRPr lang="en-US" sz="2000" kern="1200" dirty="0"/>
        </a:p>
        <a:p>
          <a:pPr marL="228600" lvl="1" indent="-228600" algn="l" defTabSz="889000">
            <a:lnSpc>
              <a:spcPct val="90000"/>
            </a:lnSpc>
            <a:spcBef>
              <a:spcPct val="0"/>
            </a:spcBef>
            <a:spcAft>
              <a:spcPct val="15000"/>
            </a:spcAft>
            <a:buChar char="••"/>
          </a:pPr>
          <a:r>
            <a:rPr lang="en-US" sz="2000" kern="1200" dirty="0" smtClean="0"/>
            <a:t>1 central kitchen</a:t>
          </a:r>
          <a:endParaRPr lang="en-US" sz="2000" kern="1200" dirty="0"/>
        </a:p>
      </dsp:txBody>
      <dsp:txXfrm>
        <a:off x="7136872" y="1276060"/>
        <a:ext cx="3128799" cy="25199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18D9E-6A54-4AC4-9BD6-ACABB5374778}">
      <dsp:nvSpPr>
        <dsp:cNvPr id="0" name=""/>
        <dsp:cNvSpPr/>
      </dsp:nvSpPr>
      <dsp:spPr>
        <a:xfrm>
          <a:off x="3121" y="14432"/>
          <a:ext cx="3043602" cy="691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rPr>
            <a:t>Supper: Hot Meals</a:t>
          </a:r>
          <a:endParaRPr lang="en-US" sz="2400" b="1" kern="1200" dirty="0">
            <a:effectLst>
              <a:outerShdw blurRad="38100" dist="38100" dir="2700000" algn="tl">
                <a:srgbClr val="000000">
                  <a:alpha val="43137"/>
                </a:srgbClr>
              </a:outerShdw>
            </a:effectLst>
          </a:endParaRPr>
        </a:p>
      </dsp:txBody>
      <dsp:txXfrm>
        <a:off x="3121" y="14432"/>
        <a:ext cx="3043602" cy="691200"/>
      </dsp:txXfrm>
    </dsp:sp>
    <dsp:sp modelId="{B07FFAEC-3FAF-4B87-B536-CF027643A8D4}">
      <dsp:nvSpPr>
        <dsp:cNvPr id="0" name=""/>
        <dsp:cNvSpPr/>
      </dsp:nvSpPr>
      <dsp:spPr>
        <a:xfrm>
          <a:off x="3121" y="705632"/>
          <a:ext cx="3043602" cy="320753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100 minimum student count </a:t>
          </a:r>
          <a:endParaRPr lang="en-US" sz="2000" kern="1200" dirty="0"/>
        </a:p>
        <a:p>
          <a:pPr marL="228600" lvl="1" indent="-228600" algn="l" defTabSz="889000">
            <a:lnSpc>
              <a:spcPct val="90000"/>
            </a:lnSpc>
            <a:spcBef>
              <a:spcPct val="0"/>
            </a:spcBef>
            <a:spcAft>
              <a:spcPct val="15000"/>
            </a:spcAft>
            <a:buChar char="••"/>
          </a:pPr>
          <a:r>
            <a:rPr lang="en-US" sz="2000" kern="1200" dirty="0" smtClean="0"/>
            <a:t>Served via cafeteria by MPS CWS employee </a:t>
          </a:r>
          <a:endParaRPr lang="en-US" sz="2000" kern="1200" dirty="0"/>
        </a:p>
        <a:p>
          <a:pPr marL="228600" lvl="1" indent="-228600" algn="l" defTabSz="889000">
            <a:lnSpc>
              <a:spcPct val="90000"/>
            </a:lnSpc>
            <a:spcBef>
              <a:spcPct val="0"/>
            </a:spcBef>
            <a:spcAft>
              <a:spcPct val="15000"/>
            </a:spcAft>
            <a:buChar char="••"/>
          </a:pPr>
          <a:r>
            <a:rPr lang="en-US" sz="2000" b="0" i="0" u="none" kern="1200" dirty="0" smtClean="0"/>
            <a:t>After-School program staff </a:t>
          </a:r>
          <a:r>
            <a:rPr lang="en-US" sz="2000" kern="1200" dirty="0" smtClean="0"/>
            <a:t>at point of service</a:t>
          </a:r>
          <a:endParaRPr lang="en-US" sz="2000" kern="1200" dirty="0"/>
        </a:p>
        <a:p>
          <a:pPr marL="228600" lvl="1" indent="-228600" algn="l" defTabSz="889000">
            <a:lnSpc>
              <a:spcPct val="90000"/>
            </a:lnSpc>
            <a:spcBef>
              <a:spcPct val="0"/>
            </a:spcBef>
            <a:spcAft>
              <a:spcPct val="15000"/>
            </a:spcAft>
            <a:buChar char="••"/>
          </a:pPr>
          <a:r>
            <a:rPr lang="en-US" sz="2000" kern="1200" dirty="0" smtClean="0"/>
            <a:t>Five component</a:t>
          </a:r>
          <a:endParaRPr lang="en-US" sz="2000" kern="1200" dirty="0"/>
        </a:p>
        <a:p>
          <a:pPr marL="228600" lvl="1" indent="-228600" algn="l" defTabSz="889000">
            <a:lnSpc>
              <a:spcPct val="90000"/>
            </a:lnSpc>
            <a:spcBef>
              <a:spcPct val="0"/>
            </a:spcBef>
            <a:spcAft>
              <a:spcPct val="15000"/>
            </a:spcAft>
            <a:buChar char="••"/>
          </a:pPr>
          <a:r>
            <a:rPr lang="en-US" sz="2000" kern="1200" dirty="0" smtClean="0"/>
            <a:t>Offer vs Serve</a:t>
          </a:r>
          <a:endParaRPr lang="en-US" sz="2000" kern="1200" dirty="0"/>
        </a:p>
      </dsp:txBody>
      <dsp:txXfrm>
        <a:off x="3121" y="705632"/>
        <a:ext cx="3043602" cy="3207532"/>
      </dsp:txXfrm>
    </dsp:sp>
    <dsp:sp modelId="{67CAC437-418D-45E1-AA9F-F68DC2200E92}">
      <dsp:nvSpPr>
        <dsp:cNvPr id="0" name=""/>
        <dsp:cNvSpPr/>
      </dsp:nvSpPr>
      <dsp:spPr>
        <a:xfrm>
          <a:off x="3472829" y="14432"/>
          <a:ext cx="3043602" cy="6912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rPr>
            <a:t>Supper: Cold Meals</a:t>
          </a:r>
          <a:endParaRPr lang="en-US" sz="2400" b="1" kern="1200" dirty="0">
            <a:effectLst>
              <a:outerShdw blurRad="38100" dist="38100" dir="2700000" algn="tl">
                <a:srgbClr val="000000">
                  <a:alpha val="43137"/>
                </a:srgbClr>
              </a:outerShdw>
            </a:effectLst>
          </a:endParaRPr>
        </a:p>
      </dsp:txBody>
      <dsp:txXfrm>
        <a:off x="3472829" y="14432"/>
        <a:ext cx="3043602" cy="691200"/>
      </dsp:txXfrm>
    </dsp:sp>
    <dsp:sp modelId="{6DC27A30-9AAC-4530-8169-CB6B6887AFDF}">
      <dsp:nvSpPr>
        <dsp:cNvPr id="0" name=""/>
        <dsp:cNvSpPr/>
      </dsp:nvSpPr>
      <dsp:spPr>
        <a:xfrm>
          <a:off x="3472829" y="705632"/>
          <a:ext cx="3043602" cy="320753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No minimum student count</a:t>
          </a:r>
          <a:endParaRPr lang="en-US" sz="2000" kern="1200" dirty="0"/>
        </a:p>
        <a:p>
          <a:pPr marL="228600" lvl="1" indent="-228600" algn="l" defTabSz="889000">
            <a:lnSpc>
              <a:spcPct val="90000"/>
            </a:lnSpc>
            <a:spcBef>
              <a:spcPct val="0"/>
            </a:spcBef>
            <a:spcAft>
              <a:spcPct val="15000"/>
            </a:spcAft>
            <a:buChar char="••"/>
          </a:pPr>
          <a:r>
            <a:rPr lang="en-US" sz="2000" b="0" i="0" u="none" kern="1200" dirty="0" smtClean="0"/>
            <a:t>After-School program staff </a:t>
          </a:r>
          <a:r>
            <a:rPr lang="en-US" sz="2000" kern="1200" dirty="0" smtClean="0"/>
            <a:t>at point of service</a:t>
          </a:r>
        </a:p>
        <a:p>
          <a:pPr marL="228600" lvl="1" indent="-228600" algn="l" defTabSz="889000">
            <a:lnSpc>
              <a:spcPct val="90000"/>
            </a:lnSpc>
            <a:spcBef>
              <a:spcPct val="0"/>
            </a:spcBef>
            <a:spcAft>
              <a:spcPct val="15000"/>
            </a:spcAft>
            <a:buChar char="••"/>
          </a:pPr>
          <a:r>
            <a:rPr lang="en-US" sz="2000" kern="1200" dirty="0" smtClean="0"/>
            <a:t>Picnic dinner OR SuperSnack option</a:t>
          </a:r>
        </a:p>
        <a:p>
          <a:pPr marL="228600" lvl="1" indent="-228600" algn="l" defTabSz="889000">
            <a:lnSpc>
              <a:spcPct val="90000"/>
            </a:lnSpc>
            <a:spcBef>
              <a:spcPct val="0"/>
            </a:spcBef>
            <a:spcAft>
              <a:spcPct val="15000"/>
            </a:spcAft>
            <a:buChar char="••"/>
          </a:pPr>
          <a:r>
            <a:rPr lang="en-US" sz="2000" kern="1200" dirty="0" smtClean="0"/>
            <a:t>Two week cycle</a:t>
          </a:r>
        </a:p>
        <a:p>
          <a:pPr marL="228600" lvl="1" indent="-228600" algn="l" defTabSz="889000">
            <a:lnSpc>
              <a:spcPct val="90000"/>
            </a:lnSpc>
            <a:spcBef>
              <a:spcPct val="0"/>
            </a:spcBef>
            <a:spcAft>
              <a:spcPct val="15000"/>
            </a:spcAft>
            <a:buChar char="••"/>
          </a:pPr>
          <a:r>
            <a:rPr lang="en-US" sz="2000" kern="1200" dirty="0" smtClean="0"/>
            <a:t>Refrigeration required</a:t>
          </a:r>
        </a:p>
      </dsp:txBody>
      <dsp:txXfrm>
        <a:off x="3472829" y="705632"/>
        <a:ext cx="3043602" cy="3207532"/>
      </dsp:txXfrm>
    </dsp:sp>
    <dsp:sp modelId="{CD95992C-2C2F-4E0E-9B97-F123FCA06509}">
      <dsp:nvSpPr>
        <dsp:cNvPr id="0" name=""/>
        <dsp:cNvSpPr/>
      </dsp:nvSpPr>
      <dsp:spPr>
        <a:xfrm>
          <a:off x="6942536" y="14432"/>
          <a:ext cx="3043602" cy="6912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sz="2800" b="1" kern="1200" dirty="0" smtClean="0">
              <a:effectLst>
                <a:outerShdw blurRad="38100" dist="38100" dir="2700000" algn="tl">
                  <a:srgbClr val="000000">
                    <a:alpha val="43137"/>
                  </a:srgbClr>
                </a:outerShdw>
              </a:effectLst>
            </a:rPr>
            <a:t>Snack</a:t>
          </a:r>
          <a:endParaRPr lang="en-US" sz="2800" b="1" kern="1200" dirty="0">
            <a:effectLst>
              <a:outerShdw blurRad="38100" dist="38100" dir="2700000" algn="tl">
                <a:srgbClr val="000000">
                  <a:alpha val="43137"/>
                </a:srgbClr>
              </a:outerShdw>
            </a:effectLst>
          </a:endParaRPr>
        </a:p>
      </dsp:txBody>
      <dsp:txXfrm>
        <a:off x="6942536" y="14432"/>
        <a:ext cx="3043602" cy="691200"/>
      </dsp:txXfrm>
    </dsp:sp>
    <dsp:sp modelId="{C5F12D1B-45E0-482D-BF7F-CBC0BDD6A39B}">
      <dsp:nvSpPr>
        <dsp:cNvPr id="0" name=""/>
        <dsp:cNvSpPr/>
      </dsp:nvSpPr>
      <dsp:spPr>
        <a:xfrm>
          <a:off x="6942536" y="705632"/>
          <a:ext cx="3043602" cy="320753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No minimum student count</a:t>
          </a:r>
          <a:endParaRPr lang="en-US" sz="2000" kern="1200" dirty="0"/>
        </a:p>
        <a:p>
          <a:pPr marL="228600" lvl="1" indent="-228600" algn="l" defTabSz="889000">
            <a:lnSpc>
              <a:spcPct val="90000"/>
            </a:lnSpc>
            <a:spcBef>
              <a:spcPct val="0"/>
            </a:spcBef>
            <a:spcAft>
              <a:spcPct val="15000"/>
            </a:spcAft>
            <a:buChar char="••"/>
          </a:pPr>
          <a:r>
            <a:rPr lang="en-US" sz="2000" b="0" i="0" u="none" kern="1200" dirty="0" smtClean="0"/>
            <a:t>After-School program staff </a:t>
          </a:r>
          <a:r>
            <a:rPr lang="en-US" sz="2000" kern="1200" dirty="0" smtClean="0"/>
            <a:t>trained for point of service</a:t>
          </a:r>
          <a:endParaRPr lang="en-US" sz="2000" kern="1200" dirty="0"/>
        </a:p>
        <a:p>
          <a:pPr marL="228600" lvl="1" indent="-228600" algn="l" defTabSz="889000">
            <a:lnSpc>
              <a:spcPct val="90000"/>
            </a:lnSpc>
            <a:spcBef>
              <a:spcPct val="0"/>
            </a:spcBef>
            <a:spcAft>
              <a:spcPct val="15000"/>
            </a:spcAft>
            <a:buChar char="••"/>
          </a:pPr>
          <a:r>
            <a:rPr lang="en-US" sz="2000" kern="1200" dirty="0" smtClean="0"/>
            <a:t>Schools: Three week cycle, refrigeration required </a:t>
          </a:r>
          <a:endParaRPr lang="en-US" sz="2000" kern="1200" dirty="0"/>
        </a:p>
        <a:p>
          <a:pPr marL="228600" lvl="1" indent="-228600" algn="l" defTabSz="889000">
            <a:lnSpc>
              <a:spcPct val="90000"/>
            </a:lnSpc>
            <a:spcBef>
              <a:spcPct val="0"/>
            </a:spcBef>
            <a:spcAft>
              <a:spcPct val="15000"/>
            </a:spcAft>
            <a:buChar char="••"/>
          </a:pPr>
          <a:r>
            <a:rPr lang="en-US" sz="2000" kern="1200" dirty="0" smtClean="0"/>
            <a:t>Community sites: Two week cycle, shelf-stable</a:t>
          </a:r>
          <a:endParaRPr lang="en-US" sz="2000" kern="1200" dirty="0"/>
        </a:p>
      </dsp:txBody>
      <dsp:txXfrm>
        <a:off x="6942536" y="705632"/>
        <a:ext cx="3043602" cy="32075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95678-5633-42E4-B306-A3BD8C0AA706}" type="datetimeFigureOut">
              <a:rPr lang="en-US" smtClean="0"/>
              <a:t>11/13/2018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261B3E-E863-4CB6-9C58-CDE18CE1DDB1}" type="slidenum">
              <a:rPr lang="en-US" smtClean="0"/>
              <a:t>‹#›</a:t>
            </a:fld>
            <a:endParaRPr lang="en-US"/>
          </a:p>
        </p:txBody>
      </p:sp>
    </p:spTree>
    <p:extLst>
      <p:ext uri="{BB962C8B-B14F-4D97-AF65-F5344CB8AC3E}">
        <p14:creationId xmlns:p14="http://schemas.microsoft.com/office/powerpoint/2010/main" val="2318985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spending long on what the program is or how it works,</a:t>
            </a:r>
            <a:r>
              <a:rPr lang="en-US" baseline="0" dirty="0" smtClean="0"/>
              <a:t> but we have prior webinars and other materials that cover that information, and I’ll tell you how to find that at the end.</a:t>
            </a:r>
            <a:endParaRPr lang="en-US" dirty="0"/>
          </a:p>
        </p:txBody>
      </p:sp>
      <p:sp>
        <p:nvSpPr>
          <p:cNvPr id="4" name="Slide Number Placeholder 3"/>
          <p:cNvSpPr>
            <a:spLocks noGrp="1"/>
          </p:cNvSpPr>
          <p:nvPr>
            <p:ph type="sldNum" sz="quarter" idx="10"/>
          </p:nvPr>
        </p:nvSpPr>
        <p:spPr/>
        <p:txBody>
          <a:bodyPr/>
          <a:lstStyle/>
          <a:p>
            <a:fld id="{32261B3E-E863-4CB6-9C58-CDE18CE1DDB1}" type="slidenum">
              <a:rPr lang="en-US" smtClean="0"/>
              <a:t>5</a:t>
            </a:fld>
            <a:endParaRPr lang="en-US"/>
          </a:p>
        </p:txBody>
      </p:sp>
    </p:spTree>
    <p:extLst>
      <p:ext uri="{BB962C8B-B14F-4D97-AF65-F5344CB8AC3E}">
        <p14:creationId xmlns:p14="http://schemas.microsoft.com/office/powerpoint/2010/main" val="3697799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937922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Sara</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8D5D81-4F49-4CB0-BDA1-72CCA0AAEA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546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Sara</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8D5D81-4F49-4CB0-BDA1-72CCA0AAEA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78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8D5D81-4F49-4CB0-BDA1-72CCA0AAEA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002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8D5D81-4F49-4CB0-BDA1-72CCA0AAEA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419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2C3742"/>
                </a:solidFill>
                <a:latin typeface="Arial" panose="020B0604020202020204" pitchFamily="34" charset="0"/>
                <a:cs typeface="Arial" panose="020B0604020202020204" pitchFamily="34" charset="0"/>
              </a:rPr>
              <a:t>We offer technical assistance and develop case studies, reports, webinars, trainings and more to support organizations that operate child nutrition programs and help educators, community leaders, elected officials and policy makers working to end childhood hunger. </a:t>
            </a:r>
          </a:p>
        </p:txBody>
      </p:sp>
      <p:sp>
        <p:nvSpPr>
          <p:cNvPr id="4" name="Slide Number Placeholder 3"/>
          <p:cNvSpPr>
            <a:spLocks noGrp="1"/>
          </p:cNvSpPr>
          <p:nvPr>
            <p:ph type="sldNum" sz="quarter" idx="10"/>
          </p:nvPr>
        </p:nvSpPr>
        <p:spPr/>
        <p:txBody>
          <a:bodyPr/>
          <a:lstStyle/>
          <a:p>
            <a:fld id="{32261B3E-E863-4CB6-9C58-CDE18CE1DDB1}" type="slidenum">
              <a:rPr lang="en-US" smtClean="0"/>
              <a:t>7</a:t>
            </a:fld>
            <a:endParaRPr lang="en-US"/>
          </a:p>
        </p:txBody>
      </p:sp>
    </p:spTree>
    <p:extLst>
      <p:ext uri="{BB962C8B-B14F-4D97-AF65-F5344CB8AC3E}">
        <p14:creationId xmlns:p14="http://schemas.microsoft.com/office/powerpoint/2010/main" val="2576932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Meal pattern requirements have been in effect for a little over a year, and the transition year recently ended – good time to share ideas on</a:t>
            </a:r>
            <a:r>
              <a:rPr lang="en-US" baseline="0" dirty="0" smtClean="0"/>
              <a:t> what’s working and where challenges still lie</a:t>
            </a:r>
            <a:endParaRPr lang="en-US" dirty="0" smtClean="0"/>
          </a:p>
          <a:p>
            <a:r>
              <a:rPr lang="en-US" dirty="0" smtClean="0"/>
              <a:t>-- While it’s important to</a:t>
            </a:r>
            <a:r>
              <a:rPr lang="en-US" baseline="0" dirty="0" smtClean="0"/>
              <a:t> introduce kids to new foods and help them develop an appreciation for healthy options, you also need to attract kids to your sites and get them to want to eat in the first place. </a:t>
            </a:r>
          </a:p>
          <a:p>
            <a:r>
              <a:rPr lang="en-US" baseline="0" dirty="0" smtClean="0"/>
              <a:t>-- And you have to do all of this within the limits of sponsor, vendor, and district capacity. Just because you may not be able to afford a walk-in fridge and hot serving line at each site doesn’t mean that those kids shouldn’t have access to a meal. </a:t>
            </a:r>
            <a:endParaRPr lang="en-US" dirty="0"/>
          </a:p>
        </p:txBody>
      </p:sp>
      <p:sp>
        <p:nvSpPr>
          <p:cNvPr id="4" name="Slide Number Placeholder 3"/>
          <p:cNvSpPr>
            <a:spLocks noGrp="1"/>
          </p:cNvSpPr>
          <p:nvPr>
            <p:ph type="sldNum" sz="quarter" idx="10"/>
          </p:nvPr>
        </p:nvSpPr>
        <p:spPr/>
        <p:txBody>
          <a:bodyPr/>
          <a:lstStyle/>
          <a:p>
            <a:fld id="{32261B3E-E863-4CB6-9C58-CDE18CE1DDB1}" type="slidenum">
              <a:rPr lang="en-US" smtClean="0"/>
              <a:t>9</a:t>
            </a:fld>
            <a:endParaRPr lang="en-US"/>
          </a:p>
        </p:txBody>
      </p:sp>
    </p:spTree>
    <p:extLst>
      <p:ext uri="{BB962C8B-B14F-4D97-AF65-F5344CB8AC3E}">
        <p14:creationId xmlns:p14="http://schemas.microsoft.com/office/powerpoint/2010/main" val="219386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Ask the audience– afterschool &amp; summer sponsors? Who else in the room? </a:t>
            </a:r>
          </a:p>
          <a:p>
            <a:r>
              <a:rPr lang="en-US" altLang="en-US" dirty="0"/>
              <a:t>Ask a few people say why they were interested in this session</a:t>
            </a:r>
          </a:p>
        </p:txBody>
      </p:sp>
    </p:spTree>
    <p:extLst>
      <p:ext uri="{BB962C8B-B14F-4D97-AF65-F5344CB8AC3E}">
        <p14:creationId xmlns:p14="http://schemas.microsoft.com/office/powerpoint/2010/main" val="4276682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Children’s Hunger Alliance is a statewide nonprofit organization dedicated to ensuring that children without access receive healthy food, nutrition education, and physical education.  </a:t>
            </a:r>
            <a:endParaRPr lang="en-US"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3BE800-4B21-4A0A-AD96-4C9D16DA0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927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401" marR="0" lvl="0" indent="-22540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We help</a:t>
            </a:r>
            <a:r>
              <a:rPr lang="en-US" altLang="en-US" baseline="0" dirty="0"/>
              <a:t> provide </a:t>
            </a:r>
            <a:r>
              <a:rPr lang="en-US" altLang="en-US" dirty="0"/>
              <a:t>nutritious meals and snacks to </a:t>
            </a:r>
            <a:r>
              <a:rPr lang="en-US" altLang="en-US" b="1" dirty="0"/>
              <a:t>afterschool programs</a:t>
            </a:r>
            <a:r>
              <a:rPr lang="en-US" altLang="en-US" dirty="0"/>
              <a:t> such as Boy &amp; Girls Clubs, rec centers, schools and churches, libraries, etc.</a:t>
            </a:r>
          </a:p>
          <a:p>
            <a:pPr marL="225401" indent="-225401">
              <a:buFont typeface="Arial" panose="020B0604020202020204" pitchFamily="34" charset="0"/>
              <a:buChar char="•"/>
            </a:pPr>
            <a:r>
              <a:rPr lang="en-US" altLang="en-US" dirty="0"/>
              <a:t>We help </a:t>
            </a:r>
            <a:r>
              <a:rPr lang="en-US" altLang="en-US" b="1" dirty="0"/>
              <a:t>childcare providers and daycare centers</a:t>
            </a:r>
            <a:r>
              <a:rPr lang="en-US" altLang="en-US" dirty="0"/>
              <a:t> serve more nutritious meals and snacks to the children in their care and promote healthy eating habits and activities. </a:t>
            </a:r>
          </a:p>
          <a:p>
            <a:pPr marL="228576" indent="-228576">
              <a:buFont typeface="Arial" panose="020B0604020202020204" pitchFamily="34" charset="0"/>
              <a:buChar char="•"/>
            </a:pPr>
            <a:r>
              <a:rPr lang="en-US" altLang="en-US" dirty="0"/>
              <a:t>We work with school districts to begin or expand </a:t>
            </a:r>
            <a:r>
              <a:rPr lang="en-US" altLang="en-US" b="1" dirty="0"/>
              <a:t>school breakfast</a:t>
            </a:r>
            <a:r>
              <a:rPr lang="en-US" altLang="en-US" dirty="0"/>
              <a:t> </a:t>
            </a:r>
            <a:r>
              <a:rPr lang="en-US" altLang="en-US" b="1" dirty="0"/>
              <a:t>programs</a:t>
            </a:r>
            <a:r>
              <a:rPr lang="en-US" altLang="en-US" dirty="0"/>
              <a:t> so that more children can start the day with a good meal.</a:t>
            </a:r>
            <a:r>
              <a:rPr lang="en-US" dirty="0"/>
              <a:t> School breakfast increases concentration, standardized test scores and attendance while decreasing tardiness and trips to the nurses office. </a:t>
            </a:r>
          </a:p>
          <a:p>
            <a:pPr marL="225401" indent="-225401" defTabSz="914303">
              <a:buFont typeface="Arial" panose="020B0604020202020204" pitchFamily="34" charset="0"/>
              <a:buChar char="•"/>
              <a:defRPr/>
            </a:pPr>
            <a:r>
              <a:rPr lang="en-US" altLang="en-US" dirty="0"/>
              <a:t>We work with </a:t>
            </a:r>
            <a:r>
              <a:rPr lang="en-US" altLang="en-US" b="1" dirty="0"/>
              <a:t>summer meal sites</a:t>
            </a:r>
            <a:r>
              <a:rPr lang="en-US" altLang="en-US" dirty="0"/>
              <a:t> like community centers and day camps to provide healthy food and fun physical activities when school is out for the summer.</a:t>
            </a:r>
            <a:r>
              <a:rPr lang="en-US" dirty="0"/>
              <a:t> Summer meals help increase attendance at enrichment programs that reduce summer learning loss.</a:t>
            </a:r>
          </a:p>
          <a:p>
            <a:pPr marL="225401" indent="-225401" defTabSz="914303">
              <a:buFont typeface="Arial" panose="020B0604020202020204" pitchFamily="34" charset="0"/>
              <a:buChar char="•"/>
              <a:defRPr/>
            </a:pPr>
            <a:r>
              <a:rPr lang="en-US" dirty="0"/>
              <a:t>We also help</a:t>
            </a:r>
            <a:r>
              <a:rPr lang="en-US" baseline="0" dirty="0"/>
              <a:t> educate children and caretakers about nutrition and physical activity. We offer nutrition education for school-aged children and have also recently launched a program called </a:t>
            </a:r>
            <a:r>
              <a:rPr lang="en-US" baseline="0" dirty="0" err="1"/>
              <a:t>EatPlayGrow</a:t>
            </a:r>
            <a:r>
              <a:rPr lang="en-US" baseline="0" dirty="0"/>
              <a:t> for preschoolers. </a:t>
            </a:r>
            <a:endParaRPr lang="en-US" dirty="0"/>
          </a:p>
          <a:p>
            <a:pPr marL="225401" indent="-225401">
              <a:buFont typeface="Arial" panose="020B0604020202020204" pitchFamily="34" charset="0"/>
              <a:buChar char="•"/>
            </a:pPr>
            <a:endParaRPr lang="en-US" alt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A722E7-20A9-4706-9796-BC2C8C8D9A7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653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3BE800-4B21-4A0A-AD96-4C9D16DA0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957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3BE800-4B21-4A0A-AD96-4C9D16DA0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992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17953661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
            <a:ext cx="12188952" cy="6856285"/>
          </a:xfrm>
          <a:prstGeom prst="rect">
            <a:avLst/>
          </a:prstGeom>
        </p:spPr>
      </p:pic>
      <p:sp>
        <p:nvSpPr>
          <p:cNvPr id="13" name="Title 1"/>
          <p:cNvSpPr>
            <a:spLocks noGrp="1"/>
          </p:cNvSpPr>
          <p:nvPr>
            <p:ph type="ctrTitle" hasCustomPrompt="1"/>
          </p:nvPr>
        </p:nvSpPr>
        <p:spPr>
          <a:xfrm>
            <a:off x="914400" y="1018995"/>
            <a:ext cx="10363200" cy="970672"/>
          </a:xfrm>
        </p:spPr>
        <p:txBody>
          <a:bodyPr/>
          <a:lstStyle>
            <a:lvl1pPr algn="ctr">
              <a:defRPr sz="3600" baseline="0">
                <a:solidFill>
                  <a:srgbClr val="343433"/>
                </a:solidFill>
                <a:latin typeface="Arial" charset="0"/>
                <a:ea typeface="Arial" charset="0"/>
                <a:cs typeface="Arial" charset="0"/>
              </a:defRPr>
            </a:lvl1pPr>
          </a:lstStyle>
          <a:p>
            <a:r>
              <a:rPr lang="en-US" dirty="0"/>
              <a:t>COVER TITLE</a:t>
            </a:r>
          </a:p>
        </p:txBody>
      </p:sp>
      <p:sp>
        <p:nvSpPr>
          <p:cNvPr id="15" name="TextBox 14"/>
          <p:cNvSpPr txBox="1"/>
          <p:nvPr userDrawn="1"/>
        </p:nvSpPr>
        <p:spPr>
          <a:xfrm>
            <a:off x="13102896" y="3617310"/>
            <a:ext cx="184731" cy="369332"/>
          </a:xfrm>
          <a:prstGeom prst="rect">
            <a:avLst/>
          </a:prstGeom>
          <a:noFill/>
        </p:spPr>
        <p:txBody>
          <a:bodyPr wrap="none" rtlCol="0">
            <a:spAutoFit/>
          </a:bodyPr>
          <a:lstStyle/>
          <a:p>
            <a:endParaRPr lang="en-US" sz="1800" dirty="0"/>
          </a:p>
        </p:txBody>
      </p:sp>
      <p:sp>
        <p:nvSpPr>
          <p:cNvPr id="14" name="Subtitle 2"/>
          <p:cNvSpPr>
            <a:spLocks noGrp="1"/>
          </p:cNvSpPr>
          <p:nvPr>
            <p:ph type="subTitle" idx="1" hasCustomPrompt="1"/>
          </p:nvPr>
        </p:nvSpPr>
        <p:spPr>
          <a:xfrm>
            <a:off x="1828800" y="2691463"/>
            <a:ext cx="8534400" cy="634397"/>
          </a:xfrm>
        </p:spPr>
        <p:txBody>
          <a:bodyPr>
            <a:normAutofit/>
          </a:bodyPr>
          <a:lstStyle>
            <a:lvl1pPr marL="0" indent="0" algn="ctr">
              <a:buNone/>
              <a:defRPr sz="2400">
                <a:solidFill>
                  <a:srgbClr val="739BB6"/>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Sub-Title</a:t>
            </a:r>
          </a:p>
        </p:txBody>
      </p:sp>
    </p:spTree>
    <p:extLst>
      <p:ext uri="{BB962C8B-B14F-4D97-AF65-F5344CB8AC3E}">
        <p14:creationId xmlns:p14="http://schemas.microsoft.com/office/powerpoint/2010/main" val="4064882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B52199-C41F-462C-8EBC-F697C0DAF420}" type="datetimeFigureOut">
              <a:rPr lang="en-US" smtClean="0"/>
              <a:t>11/13/2018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D6F79E-2BF3-4581-82FA-5E3D30CF74D6}"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 y="6400800"/>
            <a:ext cx="12192000" cy="457200"/>
          </a:xfrm>
          <a:prstGeom prst="rect">
            <a:avLst/>
          </a:prstGeom>
          <a:solidFill>
            <a:srgbClr val="3C93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a:off x="17" y="6334316"/>
            <a:ext cx="12191985" cy="66484"/>
          </a:xfrm>
          <a:prstGeom prst="rect">
            <a:avLst/>
          </a:prstGeom>
          <a:solidFill>
            <a:srgbClr val="E7393B"/>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39823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B52199-C41F-462C-8EBC-F697C0DAF420}" type="datetimeFigureOut">
              <a:rPr lang="en-US" smtClean="0"/>
              <a:t>11/13/2018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D6F79E-2BF3-4581-82FA-5E3D30CF74D6}" type="slidenum">
              <a:rPr lang="en-US" smtClean="0"/>
              <a:t>‹#›</a:t>
            </a:fld>
            <a:endParaRPr lang="en-US"/>
          </a:p>
        </p:txBody>
      </p:sp>
    </p:spTree>
    <p:extLst>
      <p:ext uri="{BB962C8B-B14F-4D97-AF65-F5344CB8AC3E}">
        <p14:creationId xmlns:p14="http://schemas.microsoft.com/office/powerpoint/2010/main" val="915755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B52199-C41F-462C-8EBC-F697C0DAF420}" type="datetimeFigureOut">
              <a:rPr lang="en-US" smtClean="0"/>
              <a:t>11/13/2018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D6F79E-2BF3-4581-82FA-5E3D30CF74D6}" type="slidenum">
              <a:rPr lang="en-US" smtClean="0"/>
              <a:t>‹#›</a:t>
            </a:fld>
            <a:endParaRPr lang="en-US"/>
          </a:p>
        </p:txBody>
      </p:sp>
    </p:spTree>
    <p:extLst>
      <p:ext uri="{BB962C8B-B14F-4D97-AF65-F5344CB8AC3E}">
        <p14:creationId xmlns:p14="http://schemas.microsoft.com/office/powerpoint/2010/main" val="4002361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B52199-C41F-462C-8EBC-F697C0DAF420}" type="datetimeFigureOut">
              <a:rPr lang="en-US" smtClean="0"/>
              <a:t>11/13/2018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D6F79E-2BF3-4581-82FA-5E3D30CF74D6}" type="slidenum">
              <a:rPr lang="en-US" smtClean="0"/>
              <a:t>‹#›</a:t>
            </a:fld>
            <a:endParaRPr lang="en-US"/>
          </a:p>
        </p:txBody>
      </p:sp>
    </p:spTree>
    <p:extLst>
      <p:ext uri="{BB962C8B-B14F-4D97-AF65-F5344CB8AC3E}">
        <p14:creationId xmlns:p14="http://schemas.microsoft.com/office/powerpoint/2010/main" val="2915031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0B52199-C41F-462C-8EBC-F697C0DAF420}" type="datetimeFigureOut">
              <a:rPr lang="en-US" smtClean="0"/>
              <a:t>11/13/2018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AD6F79E-2BF3-4581-82FA-5E3D30CF74D6}" type="slidenum">
              <a:rPr lang="en-US" smtClean="0"/>
              <a:t>‹#›</a:t>
            </a:fld>
            <a:endParaRPr lang="en-US"/>
          </a:p>
        </p:txBody>
      </p:sp>
      <p:sp>
        <p:nvSpPr>
          <p:cNvPr id="11" name="Rectangle 10"/>
          <p:cNvSpPr/>
          <p:nvPr userDrawn="1"/>
        </p:nvSpPr>
        <p:spPr>
          <a:xfrm>
            <a:off x="1" y="6400800"/>
            <a:ext cx="12192000" cy="457200"/>
          </a:xfrm>
          <a:prstGeom prst="rect">
            <a:avLst/>
          </a:prstGeom>
          <a:solidFill>
            <a:srgbClr val="3C93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a:off x="17" y="6334316"/>
            <a:ext cx="12191985" cy="66484"/>
          </a:xfrm>
          <a:prstGeom prst="rect">
            <a:avLst/>
          </a:prstGeom>
          <a:solidFill>
            <a:srgbClr val="E7393B"/>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6994" y="275175"/>
            <a:ext cx="946079" cy="946078"/>
          </a:xfrm>
          <a:prstGeom prst="rect">
            <a:avLst/>
          </a:prstGeom>
        </p:spPr>
      </p:pic>
    </p:spTree>
    <p:extLst>
      <p:ext uri="{BB962C8B-B14F-4D97-AF65-F5344CB8AC3E}">
        <p14:creationId xmlns:p14="http://schemas.microsoft.com/office/powerpoint/2010/main" val="41002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rgbClr val="3C93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E7393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70B52199-C41F-462C-8EBC-F697C0DAF420}" type="datetimeFigureOut">
              <a:rPr lang="en-US" smtClean="0"/>
              <a:t>11/13/2018</a:t>
            </a:fld>
            <a:endParaRPr lang="en-US"/>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AD6F79E-2BF3-4581-82FA-5E3D30CF74D6}" type="slidenum">
              <a:rPr lang="en-US" smtClean="0"/>
              <a:t>‹#›</a:t>
            </a:fld>
            <a:endParaRPr lang="en-US"/>
          </a:p>
        </p:txBody>
      </p:sp>
    </p:spTree>
    <p:extLst>
      <p:ext uri="{BB962C8B-B14F-4D97-AF65-F5344CB8AC3E}">
        <p14:creationId xmlns:p14="http://schemas.microsoft.com/office/powerpoint/2010/main" val="4134686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B52199-C41F-462C-8EBC-F697C0DAF420}" type="datetimeFigureOut">
              <a:rPr lang="en-US" smtClean="0"/>
              <a:t>11/13/2018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D6F79E-2BF3-4581-82FA-5E3D30CF74D6}" type="slidenum">
              <a:rPr lang="en-US" smtClean="0"/>
              <a:t>‹#›</a:t>
            </a:fld>
            <a:endParaRPr lang="en-US"/>
          </a:p>
        </p:txBody>
      </p:sp>
    </p:spTree>
    <p:extLst>
      <p:ext uri="{BB962C8B-B14F-4D97-AF65-F5344CB8AC3E}">
        <p14:creationId xmlns:p14="http://schemas.microsoft.com/office/powerpoint/2010/main" val="3838428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High Line">
    <p:spTree>
      <p:nvGrpSpPr>
        <p:cNvPr id="1" name=""/>
        <p:cNvGrpSpPr/>
        <p:nvPr/>
      </p:nvGrpSpPr>
      <p:grpSpPr>
        <a:xfrm>
          <a:off x="0" y="0"/>
          <a:ext cx="0" cy="0"/>
          <a:chOff x="0" y="0"/>
          <a:chExt cx="0" cy="0"/>
        </a:xfrm>
      </p:grpSpPr>
      <p:sp>
        <p:nvSpPr>
          <p:cNvPr id="2" name="Title 1"/>
          <p:cNvSpPr>
            <a:spLocks noGrp="1"/>
          </p:cNvSpPr>
          <p:nvPr>
            <p:ph type="ctrTitle"/>
          </p:nvPr>
        </p:nvSpPr>
        <p:spPr>
          <a:xfrm>
            <a:off x="882126" y="86061"/>
            <a:ext cx="8788997" cy="964620"/>
          </a:xfrm>
          <a:prstGeom prst="rect">
            <a:avLst/>
          </a:prstGeom>
        </p:spPr>
        <p:txBody>
          <a:bodyPr anchor="b"/>
          <a:lstStyle>
            <a:lvl1pPr algn="l">
              <a:defRPr sz="4800"/>
            </a:lvl1pPr>
          </a:lstStyle>
          <a:p>
            <a:r>
              <a:rPr lang="en-US" dirty="0"/>
              <a:t>Click to edit Master title style</a:t>
            </a:r>
          </a:p>
        </p:txBody>
      </p:sp>
      <p:sp>
        <p:nvSpPr>
          <p:cNvPr id="3" name="Subtitle 2"/>
          <p:cNvSpPr>
            <a:spLocks noGrp="1"/>
          </p:cNvSpPr>
          <p:nvPr>
            <p:ph type="subTitle" idx="1"/>
          </p:nvPr>
        </p:nvSpPr>
        <p:spPr>
          <a:xfrm>
            <a:off x="882126" y="1448073"/>
            <a:ext cx="8953948" cy="3730214"/>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BE07A77-31A8-4A1A-A36A-0240DBFCEBED}" type="datetime1">
              <a:rPr lang="en-US" smtClean="0"/>
              <a:t>11/13/2018</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5E54DB6-C895-4A1A-ADF0-508787744541}" type="slidenum">
              <a:rPr lang="en-US" smtClean="0"/>
              <a:t>‹#›</a:t>
            </a:fld>
            <a:endParaRPr lang="en-US"/>
          </a:p>
        </p:txBody>
      </p:sp>
      <p:sp>
        <p:nvSpPr>
          <p:cNvPr id="7" name="TextBox 6"/>
          <p:cNvSpPr txBox="1"/>
          <p:nvPr userDrawn="1"/>
        </p:nvSpPr>
        <p:spPr>
          <a:xfrm>
            <a:off x="903641" y="699246"/>
            <a:ext cx="9219305" cy="369332"/>
          </a:xfrm>
          <a:prstGeom prst="rect">
            <a:avLst/>
          </a:prstGeom>
          <a:noFill/>
        </p:spPr>
        <p:txBody>
          <a:bodyPr wrap="square" rtlCol="0">
            <a:spAutoFit/>
          </a:bodyPr>
          <a:lstStyle/>
          <a:p>
            <a:r>
              <a:rPr lang="en-US" dirty="0"/>
              <a:t>____________________________________________________________________________</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1911" y="94548"/>
            <a:ext cx="730743" cy="1029525"/>
          </a:xfrm>
          <a:prstGeom prst="rect">
            <a:avLst/>
          </a:prstGeom>
        </p:spPr>
      </p:pic>
      <p:sp>
        <p:nvSpPr>
          <p:cNvPr id="11" name="Rectangle 10"/>
          <p:cNvSpPr/>
          <p:nvPr userDrawn="1"/>
        </p:nvSpPr>
        <p:spPr>
          <a:xfrm>
            <a:off x="15" y="6334316"/>
            <a:ext cx="12191985" cy="66484"/>
          </a:xfrm>
          <a:prstGeom prst="rect">
            <a:avLst/>
          </a:prstGeom>
          <a:solidFill>
            <a:srgbClr val="E7393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a:off x="1" y="6400800"/>
            <a:ext cx="12192000" cy="457200"/>
          </a:xfrm>
          <a:prstGeom prst="rect">
            <a:avLst/>
          </a:prstGeom>
          <a:solidFill>
            <a:srgbClr val="3C93B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077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Xtra High Line">
    <p:spTree>
      <p:nvGrpSpPr>
        <p:cNvPr id="1" name=""/>
        <p:cNvGrpSpPr/>
        <p:nvPr/>
      </p:nvGrpSpPr>
      <p:grpSpPr>
        <a:xfrm>
          <a:off x="0" y="0"/>
          <a:ext cx="0" cy="0"/>
          <a:chOff x="0" y="0"/>
          <a:chExt cx="0" cy="0"/>
        </a:xfrm>
      </p:grpSpPr>
      <p:sp>
        <p:nvSpPr>
          <p:cNvPr id="2" name="Title 1"/>
          <p:cNvSpPr>
            <a:spLocks noGrp="1"/>
          </p:cNvSpPr>
          <p:nvPr>
            <p:ph type="ctrTitle"/>
          </p:nvPr>
        </p:nvSpPr>
        <p:spPr>
          <a:xfrm>
            <a:off x="766907" y="107576"/>
            <a:ext cx="5001316" cy="539581"/>
          </a:xfrm>
          <a:prstGeom prst="rect">
            <a:avLst/>
          </a:prstGeom>
        </p:spPr>
        <p:txBody>
          <a:bodyPr anchor="b"/>
          <a:lstStyle>
            <a:lvl1pPr algn="l">
              <a:defRPr sz="3200"/>
            </a:lvl1pPr>
          </a:lstStyle>
          <a:p>
            <a:r>
              <a:rPr lang="en-US" dirty="0"/>
              <a:t>Click to edit Master title style</a:t>
            </a:r>
          </a:p>
        </p:txBody>
      </p:sp>
      <p:sp>
        <p:nvSpPr>
          <p:cNvPr id="3" name="Subtitle 2"/>
          <p:cNvSpPr>
            <a:spLocks noGrp="1"/>
          </p:cNvSpPr>
          <p:nvPr>
            <p:ph type="subTitle" idx="1"/>
          </p:nvPr>
        </p:nvSpPr>
        <p:spPr>
          <a:xfrm>
            <a:off x="766237" y="1625472"/>
            <a:ext cx="8953948" cy="3730214"/>
          </a:xfrm>
          <a:prstGeom prst="rect">
            <a:avLst/>
          </a:prstGeom>
        </p:spPr>
        <p:txBody>
          <a:bodyPr/>
          <a:lstStyle>
            <a:lvl1pPr marL="0" indent="0" algn="l">
              <a:buNone/>
              <a:defRPr sz="1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F86F8A4-2892-4E93-931F-FF36FB1F0E11}" type="datetime1">
              <a:rPr lang="en-US" smtClean="0"/>
              <a:t>11/13/2018</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5E54DB6-C895-4A1A-ADF0-508787744541}" type="slidenum">
              <a:rPr lang="en-US" smtClean="0"/>
              <a:t>‹#›</a:t>
            </a:fld>
            <a:endParaRPr lang="en-US"/>
          </a:p>
        </p:txBody>
      </p:sp>
      <p:sp>
        <p:nvSpPr>
          <p:cNvPr id="7" name="TextBox 6"/>
          <p:cNvSpPr txBox="1"/>
          <p:nvPr userDrawn="1"/>
        </p:nvSpPr>
        <p:spPr>
          <a:xfrm>
            <a:off x="723167" y="278139"/>
            <a:ext cx="9219305" cy="369332"/>
          </a:xfrm>
          <a:prstGeom prst="rect">
            <a:avLst/>
          </a:prstGeom>
          <a:noFill/>
        </p:spPr>
        <p:txBody>
          <a:bodyPr wrap="square" rtlCol="0">
            <a:spAutoFit/>
          </a:bodyPr>
          <a:lstStyle/>
          <a:p>
            <a:r>
              <a:rPr lang="en-US" dirty="0"/>
              <a:t>____________________________________________________________________________</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1911" y="94548"/>
            <a:ext cx="730743" cy="1029525"/>
          </a:xfrm>
          <a:prstGeom prst="rect">
            <a:avLst/>
          </a:prstGeom>
        </p:spPr>
      </p:pic>
      <p:sp>
        <p:nvSpPr>
          <p:cNvPr id="11" name="Rectangle 10"/>
          <p:cNvSpPr/>
          <p:nvPr userDrawn="1"/>
        </p:nvSpPr>
        <p:spPr>
          <a:xfrm>
            <a:off x="15" y="6334316"/>
            <a:ext cx="12191985" cy="66484"/>
          </a:xfrm>
          <a:prstGeom prst="rect">
            <a:avLst/>
          </a:prstGeom>
          <a:solidFill>
            <a:srgbClr val="E7393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a:off x="1" y="6400800"/>
            <a:ext cx="12192000" cy="457200"/>
          </a:xfrm>
          <a:prstGeom prst="rect">
            <a:avLst/>
          </a:prstGeom>
          <a:solidFill>
            <a:srgbClr val="3C93B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08901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Xtra High Line NO APPLE">
    <p:spTree>
      <p:nvGrpSpPr>
        <p:cNvPr id="1" name=""/>
        <p:cNvGrpSpPr/>
        <p:nvPr/>
      </p:nvGrpSpPr>
      <p:grpSpPr>
        <a:xfrm>
          <a:off x="0" y="0"/>
          <a:ext cx="0" cy="0"/>
          <a:chOff x="0" y="0"/>
          <a:chExt cx="0" cy="0"/>
        </a:xfrm>
      </p:grpSpPr>
      <p:sp>
        <p:nvSpPr>
          <p:cNvPr id="2" name="Title 1"/>
          <p:cNvSpPr>
            <a:spLocks noGrp="1"/>
          </p:cNvSpPr>
          <p:nvPr>
            <p:ph type="ctrTitle"/>
          </p:nvPr>
        </p:nvSpPr>
        <p:spPr>
          <a:xfrm>
            <a:off x="766907" y="107576"/>
            <a:ext cx="5001316" cy="539581"/>
          </a:xfrm>
          <a:prstGeom prst="rect">
            <a:avLst/>
          </a:prstGeom>
        </p:spPr>
        <p:txBody>
          <a:bodyPr anchor="b"/>
          <a:lstStyle>
            <a:lvl1pPr algn="l">
              <a:defRPr sz="3200"/>
            </a:lvl1pPr>
          </a:lstStyle>
          <a:p>
            <a:r>
              <a:rPr lang="en-US" dirty="0"/>
              <a:t>Click to edit Master title style</a:t>
            </a:r>
          </a:p>
        </p:txBody>
      </p:sp>
      <p:sp>
        <p:nvSpPr>
          <p:cNvPr id="3" name="Subtitle 2"/>
          <p:cNvSpPr>
            <a:spLocks noGrp="1"/>
          </p:cNvSpPr>
          <p:nvPr>
            <p:ph type="subTitle" idx="1"/>
          </p:nvPr>
        </p:nvSpPr>
        <p:spPr>
          <a:xfrm>
            <a:off x="838200" y="1467951"/>
            <a:ext cx="8953948" cy="3730214"/>
          </a:xfrm>
          <a:prstGeom prst="rect">
            <a:avLst/>
          </a:prstGeom>
        </p:spPr>
        <p:txBody>
          <a:bodyPr/>
          <a:lstStyle>
            <a:lvl1pPr marL="0" indent="0" algn="l">
              <a:buNone/>
              <a:defRPr sz="1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8DBEA70-5F20-4642-9A65-524ABBFC3DB5}" type="datetime1">
              <a:rPr lang="en-US" smtClean="0"/>
              <a:t>11/13/2018</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5E54DB6-C895-4A1A-ADF0-508787744541}" type="slidenum">
              <a:rPr lang="en-US" smtClean="0"/>
              <a:t>‹#›</a:t>
            </a:fld>
            <a:endParaRPr lang="en-US"/>
          </a:p>
        </p:txBody>
      </p:sp>
      <p:sp>
        <p:nvSpPr>
          <p:cNvPr id="7" name="TextBox 6"/>
          <p:cNvSpPr txBox="1"/>
          <p:nvPr userDrawn="1"/>
        </p:nvSpPr>
        <p:spPr>
          <a:xfrm>
            <a:off x="723167" y="278139"/>
            <a:ext cx="9219305" cy="369332"/>
          </a:xfrm>
          <a:prstGeom prst="rect">
            <a:avLst/>
          </a:prstGeom>
          <a:noFill/>
        </p:spPr>
        <p:txBody>
          <a:bodyPr wrap="square" rtlCol="0">
            <a:spAutoFit/>
          </a:bodyPr>
          <a:lstStyle/>
          <a:p>
            <a:r>
              <a:rPr lang="en-US" dirty="0"/>
              <a:t>____________________________________________________________________________</a:t>
            </a:r>
          </a:p>
        </p:txBody>
      </p:sp>
      <p:sp>
        <p:nvSpPr>
          <p:cNvPr id="11" name="Rectangle 10"/>
          <p:cNvSpPr/>
          <p:nvPr userDrawn="1"/>
        </p:nvSpPr>
        <p:spPr>
          <a:xfrm>
            <a:off x="15" y="6334316"/>
            <a:ext cx="12191985" cy="66484"/>
          </a:xfrm>
          <a:prstGeom prst="rect">
            <a:avLst/>
          </a:prstGeom>
          <a:solidFill>
            <a:srgbClr val="E7393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a:off x="1" y="6400800"/>
            <a:ext cx="12192000" cy="457200"/>
          </a:xfrm>
          <a:prstGeom prst="rect">
            <a:avLst/>
          </a:prstGeom>
          <a:solidFill>
            <a:srgbClr val="3C93B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50607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
            <a:ext cx="12188952" cy="6856285"/>
          </a:xfrm>
          <a:prstGeom prst="rect">
            <a:avLst/>
          </a:prstGeom>
        </p:spPr>
      </p:pic>
      <p:sp>
        <p:nvSpPr>
          <p:cNvPr id="13" name="Title 1"/>
          <p:cNvSpPr>
            <a:spLocks noGrp="1"/>
          </p:cNvSpPr>
          <p:nvPr>
            <p:ph type="ctrTitle" hasCustomPrompt="1"/>
          </p:nvPr>
        </p:nvSpPr>
        <p:spPr>
          <a:xfrm>
            <a:off x="2711302" y="3617310"/>
            <a:ext cx="6826103" cy="970672"/>
          </a:xfrm>
        </p:spPr>
        <p:txBody>
          <a:bodyPr/>
          <a:lstStyle>
            <a:lvl1pPr algn="ctr">
              <a:defRPr sz="2000" baseline="0">
                <a:solidFill>
                  <a:srgbClr val="343433"/>
                </a:solidFill>
                <a:latin typeface="Arial" charset="0"/>
                <a:ea typeface="Arial" charset="0"/>
                <a:cs typeface="Arial" charset="0"/>
              </a:defRPr>
            </a:lvl1pPr>
          </a:lstStyle>
          <a:p>
            <a:r>
              <a:rPr lang="en-US" dirty="0"/>
              <a:t>COVER TITLE</a:t>
            </a:r>
          </a:p>
        </p:txBody>
      </p:sp>
      <p:sp>
        <p:nvSpPr>
          <p:cNvPr id="15" name="TextBox 14"/>
          <p:cNvSpPr txBox="1"/>
          <p:nvPr userDrawn="1"/>
        </p:nvSpPr>
        <p:spPr>
          <a:xfrm>
            <a:off x="13102896" y="3617310"/>
            <a:ext cx="184731" cy="369332"/>
          </a:xfrm>
          <a:prstGeom prst="rect">
            <a:avLst/>
          </a:prstGeom>
          <a:noFill/>
        </p:spPr>
        <p:txBody>
          <a:bodyPr wrap="none" rtlCol="0">
            <a:spAutoFit/>
          </a:bodyPr>
          <a:lstStyle/>
          <a:p>
            <a:endParaRPr lang="en-US" sz="1800" dirty="0"/>
          </a:p>
        </p:txBody>
      </p:sp>
      <p:sp>
        <p:nvSpPr>
          <p:cNvPr id="14" name="Subtitle 2"/>
          <p:cNvSpPr>
            <a:spLocks noGrp="1"/>
          </p:cNvSpPr>
          <p:nvPr>
            <p:ph type="subTitle" idx="1" hasCustomPrompt="1"/>
          </p:nvPr>
        </p:nvSpPr>
        <p:spPr>
          <a:xfrm>
            <a:off x="3308602" y="5357287"/>
            <a:ext cx="5621496" cy="352397"/>
          </a:xfrm>
        </p:spPr>
        <p:txBody>
          <a:bodyPr>
            <a:normAutofit/>
          </a:bodyPr>
          <a:lstStyle>
            <a:lvl1pPr marL="0" indent="0" algn="ctr">
              <a:buNone/>
              <a:defRPr sz="1600">
                <a:solidFill>
                  <a:srgbClr val="739BB6"/>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Sub-Title</a:t>
            </a:r>
          </a:p>
        </p:txBody>
      </p:sp>
    </p:spTree>
    <p:extLst>
      <p:ext uri="{BB962C8B-B14F-4D97-AF65-F5344CB8AC3E}">
        <p14:creationId xmlns:p14="http://schemas.microsoft.com/office/powerpoint/2010/main" val="35068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o Line w/ tx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1527586"/>
            <a:ext cx="8953948" cy="3730214"/>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59555E7-4AFB-4E10-9830-A9E6B16BCBA2}" type="datetime1">
              <a:rPr lang="en-US" smtClean="0"/>
              <a:t>11/13/2018</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5E54DB6-C895-4A1A-ADF0-508787744541}"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1911" y="94548"/>
            <a:ext cx="730743" cy="1029525"/>
          </a:xfrm>
          <a:prstGeom prst="rect">
            <a:avLst/>
          </a:prstGeom>
        </p:spPr>
      </p:pic>
      <p:sp>
        <p:nvSpPr>
          <p:cNvPr id="11" name="Rectangle 10"/>
          <p:cNvSpPr/>
          <p:nvPr userDrawn="1"/>
        </p:nvSpPr>
        <p:spPr>
          <a:xfrm>
            <a:off x="15" y="6334316"/>
            <a:ext cx="12191985" cy="66484"/>
          </a:xfrm>
          <a:prstGeom prst="rect">
            <a:avLst/>
          </a:prstGeom>
          <a:solidFill>
            <a:srgbClr val="E7393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a:off x="1" y="6400800"/>
            <a:ext cx="12192000" cy="457200"/>
          </a:xfrm>
          <a:prstGeom prst="rect">
            <a:avLst/>
          </a:prstGeom>
          <a:solidFill>
            <a:srgbClr val="3C93B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97343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o line/No appl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1527586"/>
            <a:ext cx="8953948" cy="3730214"/>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B8F788-136E-4AA0-A32C-C597E3592217}" type="datetime1">
              <a:rPr lang="en-US" smtClean="0"/>
              <a:t>11/13/2018</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5E54DB6-C895-4A1A-ADF0-508787744541}" type="slidenum">
              <a:rPr lang="en-US" smtClean="0"/>
              <a:t>‹#›</a:t>
            </a:fld>
            <a:endParaRPr lang="en-US"/>
          </a:p>
        </p:txBody>
      </p:sp>
      <p:sp>
        <p:nvSpPr>
          <p:cNvPr id="11" name="Rectangle 10"/>
          <p:cNvSpPr/>
          <p:nvPr userDrawn="1"/>
        </p:nvSpPr>
        <p:spPr>
          <a:xfrm>
            <a:off x="15" y="6334316"/>
            <a:ext cx="12191985" cy="66484"/>
          </a:xfrm>
          <a:prstGeom prst="rect">
            <a:avLst/>
          </a:prstGeom>
          <a:solidFill>
            <a:srgbClr val="E7393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a:off x="1" y="6400800"/>
            <a:ext cx="12192000" cy="457200"/>
          </a:xfrm>
          <a:prstGeom prst="rect">
            <a:avLst/>
          </a:prstGeom>
          <a:solidFill>
            <a:srgbClr val="3C93B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69150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C08ECA-DBF0-4BEE-831D-A93B0DB2E1C9}" type="datetime1">
              <a:rPr lang="en-US" smtClean="0"/>
              <a:t>11/13/2018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5E54DB6-C895-4A1A-ADF0-508787744541}" type="slidenum">
              <a:rPr lang="en-US" smtClean="0"/>
              <a:t>‹#›</a:t>
            </a:fld>
            <a:endParaRPr lang="en-US"/>
          </a:p>
        </p:txBody>
      </p:sp>
    </p:spTree>
    <p:extLst>
      <p:ext uri="{BB962C8B-B14F-4D97-AF65-F5344CB8AC3E}">
        <p14:creationId xmlns:p14="http://schemas.microsoft.com/office/powerpoint/2010/main" val="1255490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EC6A9D0-3C31-4471-808C-32801701777C}" type="datetime1">
              <a:rPr lang="en-US" smtClean="0"/>
              <a:t>11/13/2018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5E54DB6-C895-4A1A-ADF0-508787744541}" type="slidenum">
              <a:rPr lang="en-US" smtClean="0"/>
              <a:t>‹#›</a:t>
            </a:fld>
            <a:endParaRPr lang="en-US"/>
          </a:p>
        </p:txBody>
      </p:sp>
    </p:spTree>
    <p:extLst>
      <p:ext uri="{BB962C8B-B14F-4D97-AF65-F5344CB8AC3E}">
        <p14:creationId xmlns:p14="http://schemas.microsoft.com/office/powerpoint/2010/main" val="4076122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CD62D15-C717-44A8-8783-3085F3542EB3}" type="datetime1">
              <a:rPr lang="en-US" smtClean="0"/>
              <a:t>11/13/2018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5E54DB6-C895-4A1A-ADF0-508787744541}" type="slidenum">
              <a:rPr lang="en-US" smtClean="0"/>
              <a:t>‹#›</a:t>
            </a:fld>
            <a:endParaRPr lang="en-US"/>
          </a:p>
        </p:txBody>
      </p:sp>
    </p:spTree>
    <p:extLst>
      <p:ext uri="{BB962C8B-B14F-4D97-AF65-F5344CB8AC3E}">
        <p14:creationId xmlns:p14="http://schemas.microsoft.com/office/powerpoint/2010/main" val="36863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2AAC351-6C31-4AB2-B924-4E738F5BA157}" type="datetime1">
              <a:rPr lang="en-US" smtClean="0"/>
              <a:t>11/13/2018</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5E54DB6-C895-4A1A-ADF0-508787744541}" type="slidenum">
              <a:rPr lang="en-US" smtClean="0"/>
              <a:t>‹#›</a:t>
            </a:fld>
            <a:endParaRPr lang="en-US"/>
          </a:p>
        </p:txBody>
      </p:sp>
    </p:spTree>
    <p:extLst>
      <p:ext uri="{BB962C8B-B14F-4D97-AF65-F5344CB8AC3E}">
        <p14:creationId xmlns:p14="http://schemas.microsoft.com/office/powerpoint/2010/main" val="974494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F54370F-C48E-4FF9-962B-F343297C280D}" type="datetime1">
              <a:rPr lang="en-US" smtClean="0"/>
              <a:t>11/13/2018</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5E54DB6-C895-4A1A-ADF0-508787744541}" type="slidenum">
              <a:rPr lang="en-US" smtClean="0"/>
              <a:t>‹#›</a:t>
            </a:fld>
            <a:endParaRPr lang="en-US"/>
          </a:p>
        </p:txBody>
      </p:sp>
    </p:spTree>
    <p:extLst>
      <p:ext uri="{BB962C8B-B14F-4D97-AF65-F5344CB8AC3E}">
        <p14:creationId xmlns:p14="http://schemas.microsoft.com/office/powerpoint/2010/main" val="167259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3B0AF28-896D-4AEF-912A-D60FEA7E7643}" type="datetime1">
              <a:rPr lang="en-US" smtClean="0"/>
              <a:t>11/13/2018</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5E54DB6-C895-4A1A-ADF0-508787744541}" type="slidenum">
              <a:rPr lang="en-US" smtClean="0"/>
              <a:t>‹#›</a:t>
            </a:fld>
            <a:endParaRPr lang="en-US"/>
          </a:p>
        </p:txBody>
      </p:sp>
    </p:spTree>
    <p:extLst>
      <p:ext uri="{BB962C8B-B14F-4D97-AF65-F5344CB8AC3E}">
        <p14:creationId xmlns:p14="http://schemas.microsoft.com/office/powerpoint/2010/main" val="1966206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6221962-7DD6-4437-87C7-43534CDC761E}" type="datetime1">
              <a:rPr lang="en-US" smtClean="0"/>
              <a:t>11/13/2018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5E54DB6-C895-4A1A-ADF0-508787744541}" type="slidenum">
              <a:rPr lang="en-US" smtClean="0"/>
              <a:t>‹#›</a:t>
            </a:fld>
            <a:endParaRPr lang="en-US"/>
          </a:p>
        </p:txBody>
      </p:sp>
    </p:spTree>
    <p:extLst>
      <p:ext uri="{BB962C8B-B14F-4D97-AF65-F5344CB8AC3E}">
        <p14:creationId xmlns:p14="http://schemas.microsoft.com/office/powerpoint/2010/main" val="2219708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69EAD0-DB39-4127-8AB3-30D189E8442F}" type="datetime1">
              <a:rPr lang="en-US" smtClean="0"/>
              <a:t>11/13/2018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5E54DB6-C895-4A1A-ADF0-508787744541}" type="slidenum">
              <a:rPr lang="en-US" smtClean="0"/>
              <a:t>‹#›</a:t>
            </a:fld>
            <a:endParaRPr lang="en-US"/>
          </a:p>
        </p:txBody>
      </p:sp>
    </p:spTree>
    <p:extLst>
      <p:ext uri="{BB962C8B-B14F-4D97-AF65-F5344CB8AC3E}">
        <p14:creationId xmlns:p14="http://schemas.microsoft.com/office/powerpoint/2010/main" val="938406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
            <a:ext cx="12188952" cy="6856285"/>
          </a:xfrm>
          <a:prstGeom prst="rect">
            <a:avLst/>
          </a:prstGeom>
        </p:spPr>
      </p:pic>
      <p:sp>
        <p:nvSpPr>
          <p:cNvPr id="2" name="Title 1"/>
          <p:cNvSpPr>
            <a:spLocks noGrp="1"/>
          </p:cNvSpPr>
          <p:nvPr>
            <p:ph type="title"/>
          </p:nvPr>
        </p:nvSpPr>
        <p:spPr/>
        <p:txBody>
          <a:bodyPr/>
          <a:lstStyle>
            <a:lvl1pPr>
              <a:defRPr sz="2800"/>
            </a:lvl1pPr>
          </a:lstStyle>
          <a:p>
            <a:r>
              <a:rPr lang="en-US" dirty="0"/>
              <a:t>Click to edit Master title style</a:t>
            </a:r>
          </a:p>
        </p:txBody>
      </p:sp>
      <p:sp>
        <p:nvSpPr>
          <p:cNvPr id="3" name="Content Placeholder 2"/>
          <p:cNvSpPr>
            <a:spLocks noGrp="1"/>
          </p:cNvSpPr>
          <p:nvPr>
            <p:ph idx="1" hasCustomPrompt="1"/>
          </p:nvPr>
        </p:nvSpPr>
        <p:spPr/>
        <p:txBody>
          <a:bodyPr/>
          <a:lstStyle>
            <a:lvl1pPr marL="342900" indent="-342900">
              <a:spcBef>
                <a:spcPts val="1200"/>
              </a:spcBef>
              <a:buFont typeface="Arial" panose="020B0604020202020204" pitchFamily="34" charset="0"/>
              <a:buChar char="•"/>
              <a:defRPr sz="2400" b="0" i="0" baseline="0">
                <a:solidFill>
                  <a:srgbClr val="343433"/>
                </a:solidFill>
                <a:latin typeface="Arial" charset="0"/>
                <a:ea typeface="Arial" charset="0"/>
                <a:cs typeface="Arial" charset="0"/>
              </a:defRPr>
            </a:lvl1pPr>
            <a:lvl2pPr>
              <a:spcBef>
                <a:spcPts val="1200"/>
              </a:spcBef>
              <a:defRPr sz="2000"/>
            </a:lvl2pPr>
            <a:lvl3pPr marL="1143000" indent="-228600">
              <a:spcBef>
                <a:spcPts val="1200"/>
              </a:spcBef>
              <a:buFont typeface="Wingdings" panose="05000000000000000000" pitchFamily="2" charset="2"/>
              <a:buChar char="§"/>
              <a:defRPr sz="1600" baseline="0"/>
            </a:lvl3pPr>
          </a:lstStyle>
          <a:p>
            <a:r>
              <a:rPr lang="en-US" dirty="0" smtClean="0"/>
              <a:t>Arial </a:t>
            </a:r>
            <a:r>
              <a:rPr lang="en-US" dirty="0"/>
              <a:t>Regular </a:t>
            </a:r>
            <a:r>
              <a:rPr lang="en-US" dirty="0" smtClean="0"/>
              <a:t>24pt </a:t>
            </a:r>
            <a:r>
              <a:rPr lang="en-US" dirty="0"/>
              <a:t>dark gray – great for standard body </a:t>
            </a:r>
            <a:r>
              <a:rPr lang="en-US" dirty="0" smtClean="0"/>
              <a:t>copy</a:t>
            </a:r>
          </a:p>
          <a:p>
            <a:pPr lvl="1"/>
            <a:r>
              <a:rPr lang="en-US" dirty="0" smtClean="0"/>
              <a:t>Arial 20pt</a:t>
            </a:r>
          </a:p>
          <a:p>
            <a:pPr lvl="2"/>
            <a:r>
              <a:rPr lang="en-US" dirty="0" smtClean="0"/>
              <a:t>Arial 16 </a:t>
            </a:r>
            <a:r>
              <a:rPr lang="en-US" dirty="0" err="1" smtClean="0"/>
              <a:t>pt</a:t>
            </a:r>
            <a:endParaRPr lang="en-US" dirty="0"/>
          </a:p>
        </p:txBody>
      </p:sp>
      <p:sp>
        <p:nvSpPr>
          <p:cNvPr id="6" name="Slide Number Placeholder 5"/>
          <p:cNvSpPr>
            <a:spLocks noGrp="1"/>
          </p:cNvSpPr>
          <p:nvPr>
            <p:ph type="sldNum" sz="quarter" idx="12"/>
          </p:nvPr>
        </p:nvSpPr>
        <p:spPr>
          <a:xfrm>
            <a:off x="8737600" y="6498203"/>
            <a:ext cx="2844800" cy="141852"/>
          </a:xfrm>
        </p:spPr>
        <p:txBody>
          <a:bodyPr/>
          <a:lstStyle>
            <a:lvl1pPr>
              <a:defRPr sz="1000">
                <a:latin typeface="Arial" charset="0"/>
                <a:ea typeface="Arial" charset="0"/>
                <a:cs typeface="Arial" charset="0"/>
              </a:defRPr>
            </a:lvl1pPr>
          </a:lstStyle>
          <a:p>
            <a:fld id="{E4EE5124-9E00-8C4D-9FEC-AC3769F9B443}" type="slidenum">
              <a:rPr lang="en-US" smtClean="0"/>
              <a:pPr/>
              <a:t>‹#›</a:t>
            </a:fld>
            <a:endParaRPr lang="en-US" dirty="0"/>
          </a:p>
        </p:txBody>
      </p:sp>
      <p:cxnSp>
        <p:nvCxnSpPr>
          <p:cNvPr id="8" name="Straight Connector 7"/>
          <p:cNvCxnSpPr/>
          <p:nvPr userDrawn="1"/>
        </p:nvCxnSpPr>
        <p:spPr>
          <a:xfrm>
            <a:off x="749173" y="1721556"/>
            <a:ext cx="10703919" cy="0"/>
          </a:xfrm>
          <a:prstGeom prst="line">
            <a:avLst/>
          </a:prstGeom>
          <a:ln w="6350" cmpd="sng">
            <a:solidFill>
              <a:srgbClr val="F26700"/>
            </a:solidFill>
            <a:prstDash val="solid"/>
          </a:ln>
          <a:effectLst>
            <a:outerShdw dist="12700" dir="5400000" sx="0" sy="0" rotWithShape="0">
              <a:srgbClr val="000000">
                <a:alpha val="38000"/>
              </a:srgbClr>
            </a:outerShdw>
          </a:effectLst>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27145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DAD55C-33C6-4B92-9C39-E24C5DEE4165}" type="datetime1">
              <a:rPr lang="en-US" smtClean="0"/>
              <a:t>11/13/2018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5E54DB6-C895-4A1A-ADF0-508787744541}" type="slidenum">
              <a:rPr lang="en-US" smtClean="0"/>
              <a:t>‹#›</a:t>
            </a:fld>
            <a:endParaRPr lang="en-US"/>
          </a:p>
        </p:txBody>
      </p:sp>
    </p:spTree>
    <p:extLst>
      <p:ext uri="{BB962C8B-B14F-4D97-AF65-F5344CB8AC3E}">
        <p14:creationId xmlns:p14="http://schemas.microsoft.com/office/powerpoint/2010/main" val="2234247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C3C176-83DF-4824-BBD2-8D9190099DBB}" type="datetime1">
              <a:rPr lang="en-US" smtClean="0"/>
              <a:t>11/13/2018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5E54DB6-C895-4A1A-ADF0-508787744541}" type="slidenum">
              <a:rPr lang="en-US" smtClean="0"/>
              <a:t>‹#›</a:t>
            </a:fld>
            <a:endParaRPr lang="en-US"/>
          </a:p>
        </p:txBody>
      </p:sp>
    </p:spTree>
    <p:extLst>
      <p:ext uri="{BB962C8B-B14F-4D97-AF65-F5344CB8AC3E}">
        <p14:creationId xmlns:p14="http://schemas.microsoft.com/office/powerpoint/2010/main" val="1285217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B164A71-AB54-4B9D-B443-3F91A646671C}" type="datetimeFigureOut">
              <a:rPr lang="en-US" smtClean="0"/>
              <a:t>11/13/2018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5AA4F-C35B-48D3-8494-97C316054628}" type="slidenum">
              <a:rPr lang="en-US" smtClean="0"/>
              <a:t>‹#›</a:t>
            </a:fld>
            <a:endParaRPr lang="en-US"/>
          </a:p>
        </p:txBody>
      </p:sp>
    </p:spTree>
    <p:extLst>
      <p:ext uri="{BB962C8B-B14F-4D97-AF65-F5344CB8AC3E}">
        <p14:creationId xmlns:p14="http://schemas.microsoft.com/office/powerpoint/2010/main" val="5728314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164A71-AB54-4B9D-B443-3F91A646671C}" type="datetimeFigureOut">
              <a:rPr lang="en-US" smtClean="0"/>
              <a:t>11/13/2018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5AA4F-C35B-48D3-8494-97C316054628}" type="slidenum">
              <a:rPr lang="en-US" smtClean="0"/>
              <a:t>‹#›</a:t>
            </a:fld>
            <a:endParaRPr lang="en-US"/>
          </a:p>
        </p:txBody>
      </p:sp>
    </p:spTree>
    <p:extLst>
      <p:ext uri="{BB962C8B-B14F-4D97-AF65-F5344CB8AC3E}">
        <p14:creationId xmlns:p14="http://schemas.microsoft.com/office/powerpoint/2010/main" val="23516641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164A71-AB54-4B9D-B443-3F91A646671C}" type="datetimeFigureOut">
              <a:rPr lang="en-US" smtClean="0"/>
              <a:t>11/13/2018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5AA4F-C35B-48D3-8494-97C316054628}" type="slidenum">
              <a:rPr lang="en-US" smtClean="0"/>
              <a:t>‹#›</a:t>
            </a:fld>
            <a:endParaRPr lang="en-US"/>
          </a:p>
        </p:txBody>
      </p:sp>
    </p:spTree>
    <p:extLst>
      <p:ext uri="{BB962C8B-B14F-4D97-AF65-F5344CB8AC3E}">
        <p14:creationId xmlns:p14="http://schemas.microsoft.com/office/powerpoint/2010/main" val="6115382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164A71-AB54-4B9D-B443-3F91A646671C}" type="datetimeFigureOut">
              <a:rPr lang="en-US" smtClean="0"/>
              <a:t>11/13/2018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15AA4F-C35B-48D3-8494-97C316054628}" type="slidenum">
              <a:rPr lang="en-US" smtClean="0"/>
              <a:t>‹#›</a:t>
            </a:fld>
            <a:endParaRPr lang="en-US"/>
          </a:p>
        </p:txBody>
      </p:sp>
    </p:spTree>
    <p:extLst>
      <p:ext uri="{BB962C8B-B14F-4D97-AF65-F5344CB8AC3E}">
        <p14:creationId xmlns:p14="http://schemas.microsoft.com/office/powerpoint/2010/main" val="11265263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164A71-AB54-4B9D-B443-3F91A646671C}" type="datetimeFigureOut">
              <a:rPr lang="en-US" smtClean="0"/>
              <a:t>11/13/2018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15AA4F-C35B-48D3-8494-97C316054628}" type="slidenum">
              <a:rPr lang="en-US" smtClean="0"/>
              <a:t>‹#›</a:t>
            </a:fld>
            <a:endParaRPr lang="en-US"/>
          </a:p>
        </p:txBody>
      </p:sp>
    </p:spTree>
    <p:extLst>
      <p:ext uri="{BB962C8B-B14F-4D97-AF65-F5344CB8AC3E}">
        <p14:creationId xmlns:p14="http://schemas.microsoft.com/office/powerpoint/2010/main" val="15121558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164A71-AB54-4B9D-B443-3F91A646671C}" type="datetimeFigureOut">
              <a:rPr lang="en-US" smtClean="0"/>
              <a:t>11/13/2018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15AA4F-C35B-48D3-8494-97C316054628}" type="slidenum">
              <a:rPr lang="en-US" smtClean="0"/>
              <a:t>‹#›</a:t>
            </a:fld>
            <a:endParaRPr lang="en-US"/>
          </a:p>
        </p:txBody>
      </p:sp>
    </p:spTree>
    <p:extLst>
      <p:ext uri="{BB962C8B-B14F-4D97-AF65-F5344CB8AC3E}">
        <p14:creationId xmlns:p14="http://schemas.microsoft.com/office/powerpoint/2010/main" val="1758042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164A71-AB54-4B9D-B443-3F91A646671C}" type="datetimeFigureOut">
              <a:rPr lang="en-US" smtClean="0"/>
              <a:t>11/13/2018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15AA4F-C35B-48D3-8494-97C316054628}" type="slidenum">
              <a:rPr lang="en-US" smtClean="0"/>
              <a:t>‹#›</a:t>
            </a:fld>
            <a:endParaRPr lang="en-US"/>
          </a:p>
        </p:txBody>
      </p:sp>
    </p:spTree>
    <p:extLst>
      <p:ext uri="{BB962C8B-B14F-4D97-AF65-F5344CB8AC3E}">
        <p14:creationId xmlns:p14="http://schemas.microsoft.com/office/powerpoint/2010/main" val="39008128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164A71-AB54-4B9D-B443-3F91A646671C}" type="datetimeFigureOut">
              <a:rPr lang="en-US" smtClean="0"/>
              <a:t>11/13/2018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15AA4F-C35B-48D3-8494-97C316054628}" type="slidenum">
              <a:rPr lang="en-US" smtClean="0"/>
              <a:t>‹#›</a:t>
            </a:fld>
            <a:endParaRPr lang="en-US"/>
          </a:p>
        </p:txBody>
      </p:sp>
    </p:spTree>
    <p:extLst>
      <p:ext uri="{BB962C8B-B14F-4D97-AF65-F5344CB8AC3E}">
        <p14:creationId xmlns:p14="http://schemas.microsoft.com/office/powerpoint/2010/main" val="255683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no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B0A10D-9C77-9447-B9CB-D0EF090F03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
            <a:ext cx="12188952" cy="6856285"/>
          </a:xfrm>
          <a:prstGeom prst="rect">
            <a:avLst/>
          </a:prstGeom>
        </p:spPr>
      </p:pic>
      <p:sp>
        <p:nvSpPr>
          <p:cNvPr id="5" name="Slide Number Placeholder 5"/>
          <p:cNvSpPr>
            <a:spLocks noGrp="1"/>
          </p:cNvSpPr>
          <p:nvPr>
            <p:ph type="sldNum" sz="quarter" idx="12"/>
          </p:nvPr>
        </p:nvSpPr>
        <p:spPr>
          <a:xfrm>
            <a:off x="8737600" y="6498203"/>
            <a:ext cx="2844800" cy="141852"/>
          </a:xfrm>
        </p:spPr>
        <p:txBody>
          <a:bodyPr/>
          <a:lstStyle>
            <a:lvl1pPr>
              <a:defRPr sz="1000">
                <a:latin typeface="Arial" charset="0"/>
                <a:ea typeface="Arial" charset="0"/>
                <a:cs typeface="Arial" charset="0"/>
              </a:defRPr>
            </a:lvl1pPr>
          </a:lstStyle>
          <a:p>
            <a:fld id="{E4EE5124-9E00-8C4D-9FEC-AC3769F9B443}" type="slidenum">
              <a:rPr lang="en-US" smtClean="0"/>
              <a:pPr/>
              <a:t>‹#›</a:t>
            </a:fld>
            <a:endParaRPr lang="en-US" dirty="0"/>
          </a:p>
        </p:txBody>
      </p:sp>
      <p:sp>
        <p:nvSpPr>
          <p:cNvPr id="4" name="Content Placeholder 2"/>
          <p:cNvSpPr>
            <a:spLocks noGrp="1"/>
          </p:cNvSpPr>
          <p:nvPr>
            <p:ph idx="1" hasCustomPrompt="1"/>
          </p:nvPr>
        </p:nvSpPr>
        <p:spPr>
          <a:xfrm>
            <a:off x="609600" y="1683382"/>
            <a:ext cx="10972800" cy="4178830"/>
          </a:xfrm>
        </p:spPr>
        <p:txBody>
          <a:bodyPr/>
          <a:lstStyle>
            <a:lvl1pPr marL="0" indent="0">
              <a:buFontTx/>
              <a:buNone/>
              <a:defRPr sz="1600" b="0" i="0" baseline="0">
                <a:solidFill>
                  <a:srgbClr val="343433"/>
                </a:solidFill>
                <a:latin typeface="Arial" charset="0"/>
                <a:ea typeface="Arial" charset="0"/>
                <a:cs typeface="Arial" charset="0"/>
              </a:defRPr>
            </a:lvl1pPr>
            <a:lvl2pPr>
              <a:defRPr sz="2400"/>
            </a:lvl2pPr>
          </a:lstStyle>
          <a:p>
            <a:r>
              <a:rPr lang="en-US" sz="1800" dirty="0"/>
              <a:t>Arial Regular 18pt dark gray – great for sub-headers and section titles</a:t>
            </a:r>
          </a:p>
          <a:p>
            <a:endParaRPr lang="en-US" sz="1800" dirty="0"/>
          </a:p>
          <a:p>
            <a:r>
              <a:rPr lang="en-US" dirty="0"/>
              <a:t>Arial Regular 16pt dark gray – great for standard body copy</a:t>
            </a:r>
          </a:p>
          <a:p>
            <a:endParaRPr lang="en-US" dirty="0"/>
          </a:p>
          <a:p>
            <a:r>
              <a:rPr lang="en-US" sz="1400" dirty="0"/>
              <a:t>Arial Regular 14pt dark gray – great for support copy or fine print</a:t>
            </a:r>
          </a:p>
        </p:txBody>
      </p:sp>
    </p:spTree>
    <p:extLst>
      <p:ext uri="{BB962C8B-B14F-4D97-AF65-F5344CB8AC3E}">
        <p14:creationId xmlns:p14="http://schemas.microsoft.com/office/powerpoint/2010/main" val="458572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164A71-AB54-4B9D-B443-3F91A646671C}" type="datetimeFigureOut">
              <a:rPr lang="en-US" smtClean="0"/>
              <a:t>11/13/2018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15AA4F-C35B-48D3-8494-97C316054628}" type="slidenum">
              <a:rPr lang="en-US" smtClean="0"/>
              <a:t>‹#›</a:t>
            </a:fld>
            <a:endParaRPr lang="en-US"/>
          </a:p>
        </p:txBody>
      </p:sp>
    </p:spTree>
    <p:extLst>
      <p:ext uri="{BB962C8B-B14F-4D97-AF65-F5344CB8AC3E}">
        <p14:creationId xmlns:p14="http://schemas.microsoft.com/office/powerpoint/2010/main" val="35142680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164A71-AB54-4B9D-B443-3F91A646671C}" type="datetimeFigureOut">
              <a:rPr lang="en-US" smtClean="0"/>
              <a:t>11/13/2018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5AA4F-C35B-48D3-8494-97C316054628}" type="slidenum">
              <a:rPr lang="en-US" smtClean="0"/>
              <a:t>‹#›</a:t>
            </a:fld>
            <a:endParaRPr lang="en-US"/>
          </a:p>
        </p:txBody>
      </p:sp>
    </p:spTree>
    <p:extLst>
      <p:ext uri="{BB962C8B-B14F-4D97-AF65-F5344CB8AC3E}">
        <p14:creationId xmlns:p14="http://schemas.microsoft.com/office/powerpoint/2010/main" val="18938546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164A71-AB54-4B9D-B443-3F91A646671C}" type="datetimeFigureOut">
              <a:rPr lang="en-US" smtClean="0"/>
              <a:t>11/13/2018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5AA4F-C35B-48D3-8494-97C316054628}" type="slidenum">
              <a:rPr lang="en-US" smtClean="0"/>
              <a:t>‹#›</a:t>
            </a:fld>
            <a:endParaRPr lang="en-US"/>
          </a:p>
        </p:txBody>
      </p:sp>
    </p:spTree>
    <p:extLst>
      <p:ext uri="{BB962C8B-B14F-4D97-AF65-F5344CB8AC3E}">
        <p14:creationId xmlns:p14="http://schemas.microsoft.com/office/powerpoint/2010/main" val="3923160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984"/>
            <a:ext cx="12188952" cy="6856285"/>
          </a:xfrm>
          <a:prstGeom prst="rect">
            <a:avLst/>
          </a:prstGeom>
        </p:spPr>
      </p:pic>
      <p:sp>
        <p:nvSpPr>
          <p:cNvPr id="2" name="Title 1"/>
          <p:cNvSpPr>
            <a:spLocks noGrp="1"/>
          </p:cNvSpPr>
          <p:nvPr>
            <p:ph type="title" hasCustomPrompt="1"/>
          </p:nvPr>
        </p:nvSpPr>
        <p:spPr>
          <a:xfrm>
            <a:off x="508000" y="3725863"/>
            <a:ext cx="10719507" cy="1024879"/>
          </a:xfrm>
        </p:spPr>
        <p:txBody>
          <a:bodyPr anchor="t"/>
          <a:lstStyle>
            <a:lvl1pPr algn="l">
              <a:defRPr sz="2800" b="0" cap="none" baseline="0">
                <a:solidFill>
                  <a:srgbClr val="343433"/>
                </a:solidFill>
              </a:defRPr>
            </a:lvl1pPr>
          </a:lstStyle>
          <a:p>
            <a:r>
              <a:rPr lang="en-US" dirty="0"/>
              <a:t>Section Divider Title</a:t>
            </a:r>
          </a:p>
        </p:txBody>
      </p:sp>
      <p:sp>
        <p:nvSpPr>
          <p:cNvPr id="3" name="Text Placeholder 2"/>
          <p:cNvSpPr>
            <a:spLocks noGrp="1"/>
          </p:cNvSpPr>
          <p:nvPr>
            <p:ph type="body" idx="1" hasCustomPrompt="1"/>
          </p:nvPr>
        </p:nvSpPr>
        <p:spPr>
          <a:xfrm>
            <a:off x="508000" y="4750742"/>
            <a:ext cx="10719507" cy="837259"/>
          </a:xfrm>
        </p:spPr>
        <p:txBody>
          <a:bodyPr anchor="t">
            <a:normAutofit/>
          </a:bodyPr>
          <a:lstStyle>
            <a:lvl1pPr marL="0" indent="0">
              <a:buNone/>
              <a:defRPr sz="1600" baseline="0">
                <a:solidFill>
                  <a:srgbClr val="739BB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Section Divider Sub-title</a:t>
            </a:r>
          </a:p>
        </p:txBody>
      </p:sp>
      <p:sp>
        <p:nvSpPr>
          <p:cNvPr id="7" name="Slide Number Placeholder 5"/>
          <p:cNvSpPr>
            <a:spLocks noGrp="1"/>
          </p:cNvSpPr>
          <p:nvPr>
            <p:ph type="sldNum" sz="quarter" idx="12"/>
          </p:nvPr>
        </p:nvSpPr>
        <p:spPr>
          <a:xfrm>
            <a:off x="8737600" y="6498203"/>
            <a:ext cx="2844800" cy="141852"/>
          </a:xfrm>
        </p:spPr>
        <p:txBody>
          <a:bodyPr/>
          <a:lstStyle>
            <a:lvl1pPr>
              <a:defRPr sz="1000">
                <a:latin typeface="Arial" charset="0"/>
                <a:ea typeface="Arial" charset="0"/>
                <a:cs typeface="Arial" charset="0"/>
              </a:defRPr>
            </a:lvl1pPr>
          </a:lstStyle>
          <a:p>
            <a:fld id="{E4EE5124-9E00-8C4D-9FEC-AC3769F9B443}" type="slidenum">
              <a:rPr lang="en-US" smtClean="0"/>
              <a:pPr/>
              <a:t>‹#›</a:t>
            </a:fld>
            <a:endParaRPr lang="en-US" dirty="0"/>
          </a:p>
        </p:txBody>
      </p:sp>
    </p:spTree>
    <p:extLst>
      <p:ext uri="{BB962C8B-B14F-4D97-AF65-F5344CB8AC3E}">
        <p14:creationId xmlns:p14="http://schemas.microsoft.com/office/powerpoint/2010/main" val="1285654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
            <a:ext cx="12188952" cy="6856285"/>
          </a:xfrm>
          <a:prstGeom prst="rect">
            <a:avLst/>
          </a:prstGeom>
        </p:spPr>
      </p:pic>
      <p:sp>
        <p:nvSpPr>
          <p:cNvPr id="2" name="Title 1"/>
          <p:cNvSpPr>
            <a:spLocks noGrp="1"/>
          </p:cNvSpPr>
          <p:nvPr>
            <p:ph type="title"/>
          </p:nvPr>
        </p:nvSpPr>
        <p:spPr/>
        <p:txBody>
          <a:bodyPr/>
          <a:lstStyle>
            <a:lvl1pPr>
              <a:defRPr sz="2800"/>
            </a:lvl1pPr>
          </a:lstStyle>
          <a:p>
            <a:r>
              <a:rPr lang="en-US" dirty="0"/>
              <a:t>Click to edit Master title style</a:t>
            </a:r>
          </a:p>
        </p:txBody>
      </p:sp>
      <p:cxnSp>
        <p:nvCxnSpPr>
          <p:cNvPr id="6" name="Straight Connector 5"/>
          <p:cNvCxnSpPr/>
          <p:nvPr userDrawn="1"/>
        </p:nvCxnSpPr>
        <p:spPr>
          <a:xfrm>
            <a:off x="749173" y="1721556"/>
            <a:ext cx="10703919" cy="0"/>
          </a:xfrm>
          <a:prstGeom prst="line">
            <a:avLst/>
          </a:prstGeom>
          <a:ln w="6350" cmpd="sng">
            <a:solidFill>
              <a:srgbClr val="F26700"/>
            </a:solidFill>
            <a:prstDash val="solid"/>
          </a:ln>
          <a:effectLst>
            <a:outerShdw dist="12700" dir="5400000" sx="0" sy="0" rotWithShape="0">
              <a:srgbClr val="000000">
                <a:alpha val="38000"/>
              </a:srgbClr>
            </a:outerShdw>
          </a:effectLst>
        </p:spPr>
        <p:style>
          <a:lnRef idx="2">
            <a:schemeClr val="accent2"/>
          </a:lnRef>
          <a:fillRef idx="0">
            <a:schemeClr val="accent2"/>
          </a:fillRef>
          <a:effectRef idx="1">
            <a:schemeClr val="accent2"/>
          </a:effectRef>
          <a:fontRef idx="minor">
            <a:schemeClr val="tx1"/>
          </a:fontRef>
        </p:style>
      </p:cxnSp>
      <p:sp>
        <p:nvSpPr>
          <p:cNvPr id="7" name="Slide Number Placeholder 5"/>
          <p:cNvSpPr>
            <a:spLocks noGrp="1"/>
          </p:cNvSpPr>
          <p:nvPr>
            <p:ph type="sldNum" sz="quarter" idx="12"/>
          </p:nvPr>
        </p:nvSpPr>
        <p:spPr>
          <a:xfrm>
            <a:off x="8737600" y="6498203"/>
            <a:ext cx="2844800" cy="141852"/>
          </a:xfrm>
        </p:spPr>
        <p:txBody>
          <a:bodyPr/>
          <a:lstStyle>
            <a:lvl1pPr>
              <a:defRPr sz="1000">
                <a:latin typeface="Arial" charset="0"/>
                <a:ea typeface="Arial" charset="0"/>
                <a:cs typeface="Arial" charset="0"/>
              </a:defRPr>
            </a:lvl1pPr>
          </a:lstStyle>
          <a:p>
            <a:fld id="{E4EE5124-9E00-8C4D-9FEC-AC3769F9B443}" type="slidenum">
              <a:rPr lang="en-US" smtClean="0"/>
              <a:pPr/>
              <a:t>‹#›</a:t>
            </a:fld>
            <a:endParaRPr lang="en-US" dirty="0"/>
          </a:p>
        </p:txBody>
      </p:sp>
    </p:spTree>
    <p:extLst>
      <p:ext uri="{BB962C8B-B14F-4D97-AF65-F5344CB8AC3E}">
        <p14:creationId xmlns:p14="http://schemas.microsoft.com/office/powerpoint/2010/main" val="1963283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
            <a:ext cx="12188952" cy="6856285"/>
          </a:xfrm>
          <a:prstGeom prst="rect">
            <a:avLst/>
          </a:prstGeom>
        </p:spPr>
      </p:pic>
      <p:sp>
        <p:nvSpPr>
          <p:cNvPr id="5" name="Slide Number Placeholder 5"/>
          <p:cNvSpPr>
            <a:spLocks noGrp="1"/>
          </p:cNvSpPr>
          <p:nvPr>
            <p:ph type="sldNum" sz="quarter" idx="12"/>
          </p:nvPr>
        </p:nvSpPr>
        <p:spPr>
          <a:xfrm>
            <a:off x="8737600" y="6498203"/>
            <a:ext cx="2844800" cy="141852"/>
          </a:xfrm>
        </p:spPr>
        <p:txBody>
          <a:bodyPr/>
          <a:lstStyle>
            <a:lvl1pPr>
              <a:defRPr sz="1000">
                <a:latin typeface="Arial" charset="0"/>
                <a:ea typeface="Arial" charset="0"/>
                <a:cs typeface="Arial" charset="0"/>
              </a:defRPr>
            </a:lvl1pPr>
          </a:lstStyle>
          <a:p>
            <a:fld id="{E4EE5124-9E00-8C4D-9FEC-AC3769F9B443}" type="slidenum">
              <a:rPr lang="en-US" smtClean="0"/>
              <a:pPr/>
              <a:t>‹#›</a:t>
            </a:fld>
            <a:endParaRPr lang="en-US" dirty="0"/>
          </a:p>
        </p:txBody>
      </p:sp>
    </p:spTree>
    <p:extLst>
      <p:ext uri="{BB962C8B-B14F-4D97-AF65-F5344CB8AC3E}">
        <p14:creationId xmlns:p14="http://schemas.microsoft.com/office/powerpoint/2010/main" val="1351034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2432954"/>
            <a:ext cx="10058400" cy="1892158"/>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B52199-C41F-462C-8EBC-F697C0DAF420}" type="datetimeFigureOut">
              <a:rPr lang="en-US" smtClean="0"/>
              <a:t>11/13/2018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D6F79E-2BF3-4581-82FA-5E3D30CF74D6}"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1" y="6400800"/>
            <a:ext cx="12192000" cy="457200"/>
          </a:xfrm>
          <a:prstGeom prst="rect">
            <a:avLst/>
          </a:prstGeom>
          <a:solidFill>
            <a:srgbClr val="3C93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a:off x="17" y="6334316"/>
            <a:ext cx="12191985" cy="66484"/>
          </a:xfrm>
          <a:prstGeom prst="rect">
            <a:avLst/>
          </a:prstGeom>
          <a:solidFill>
            <a:srgbClr val="E7393B"/>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3003" y="408407"/>
            <a:ext cx="5710580" cy="1576524"/>
          </a:xfrm>
          <a:prstGeom prst="rect">
            <a:avLst/>
          </a:prstGeom>
        </p:spPr>
      </p:pic>
    </p:spTree>
    <p:extLst>
      <p:ext uri="{BB962C8B-B14F-4D97-AF65-F5344CB8AC3E}">
        <p14:creationId xmlns:p14="http://schemas.microsoft.com/office/powerpoint/2010/main" val="3516848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B52199-C41F-462C-8EBC-F697C0DAF420}" type="datetimeFigureOut">
              <a:rPr lang="en-US" smtClean="0"/>
              <a:t>11/13/2018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D6F79E-2BF3-4581-82FA-5E3D30CF74D6}" type="slidenum">
              <a:rPr lang="en-US" smtClean="0"/>
              <a:t>‹#›</a:t>
            </a:fld>
            <a:endParaRPr lang="en-US"/>
          </a:p>
        </p:txBody>
      </p:sp>
    </p:spTree>
    <p:extLst>
      <p:ext uri="{BB962C8B-B14F-4D97-AF65-F5344CB8AC3E}">
        <p14:creationId xmlns:p14="http://schemas.microsoft.com/office/powerpoint/2010/main" val="1896847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4.jpeg"/><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138622"/>
            <a:ext cx="10972800" cy="43667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947333"/>
            <a:ext cx="10972800" cy="417883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000" b="0" i="0">
                <a:solidFill>
                  <a:srgbClr val="739BB6"/>
                </a:solidFill>
                <a:latin typeface="Arial" charset="0"/>
                <a:ea typeface="Arial" charset="0"/>
                <a:cs typeface="Arial" charset="0"/>
              </a:defRPr>
            </a:lvl1pPr>
          </a:lstStyle>
          <a:p>
            <a:r>
              <a:rPr lang="en-US" dirty="0"/>
              <a:t>1</a:t>
            </a:r>
          </a:p>
        </p:txBody>
      </p:sp>
      <p:sp>
        <p:nvSpPr>
          <p:cNvPr id="14" name="TextBox 13"/>
          <p:cNvSpPr txBox="1"/>
          <p:nvPr userDrawn="1"/>
        </p:nvSpPr>
        <p:spPr>
          <a:xfrm>
            <a:off x="-1580444" y="1618074"/>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69606278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6" r:id="rId4"/>
    <p:sldLayoutId id="2147483663" r:id="rId5"/>
    <p:sldLayoutId id="2147483665" r:id="rId6"/>
    <p:sldLayoutId id="2147483673" r:id="rId7"/>
  </p:sldLayoutIdLst>
  <p:hf hdr="0" ftr="0" dt="0"/>
  <p:txStyles>
    <p:titleStyle>
      <a:lvl1pPr algn="l" defTabSz="457200" rtl="0" eaLnBrk="1" latinLnBrk="0" hangingPunct="1">
        <a:spcBef>
          <a:spcPct val="0"/>
        </a:spcBef>
        <a:buNone/>
        <a:defRPr sz="2800" b="0" i="0" kern="1200">
          <a:solidFill>
            <a:srgbClr val="2C3742"/>
          </a:solidFill>
          <a:latin typeface="Arial" charset="0"/>
          <a:ea typeface="Arial" charset="0"/>
          <a:cs typeface="Arial" charset="0"/>
        </a:defRPr>
      </a:lvl1pPr>
    </p:titleStyle>
    <p:bodyStyle>
      <a:lvl1pPr marL="342900" indent="-342900" algn="l" defTabSz="457200" rtl="0" eaLnBrk="1" latinLnBrk="0" hangingPunct="1">
        <a:spcBef>
          <a:spcPct val="20000"/>
        </a:spcBef>
        <a:buFont typeface="Arial"/>
        <a:buChar char="•"/>
        <a:defRPr sz="2400" b="0" i="0" kern="1200">
          <a:solidFill>
            <a:srgbClr val="739BB6"/>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1600" b="0" i="0" kern="1200">
          <a:solidFill>
            <a:schemeClr val="tx1"/>
          </a:solidFill>
          <a:latin typeface="Arial" charset="0"/>
          <a:ea typeface="Arial" charset="0"/>
          <a:cs typeface="Arial" charset="0"/>
        </a:defRPr>
      </a:lvl2pPr>
      <a:lvl3pPr marL="1143000" indent="-228600" algn="l" defTabSz="457200" rtl="0" eaLnBrk="1" latinLnBrk="0" hangingPunct="1">
        <a:spcBef>
          <a:spcPct val="20000"/>
        </a:spcBef>
        <a:buFont typeface="Arial"/>
        <a:buChar char="•"/>
        <a:defRPr sz="1400" b="0" i="0" kern="1200">
          <a:solidFill>
            <a:schemeClr val="tx1"/>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1400" b="0" i="0" kern="1200">
          <a:solidFill>
            <a:schemeClr val="tx1"/>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12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3C93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6334316"/>
            <a:ext cx="12191985" cy="66484"/>
          </a:xfrm>
          <a:prstGeom prst="rect">
            <a:avLst/>
          </a:prstGeom>
          <a:solidFill>
            <a:srgbClr val="E7393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1" y="286605"/>
            <a:ext cx="9119713"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675">
                <a:solidFill>
                  <a:srgbClr val="FFFFFF"/>
                </a:solidFill>
              </a:defRPr>
            </a:lvl1pPr>
          </a:lstStyle>
          <a:p>
            <a:fld id="{70B52199-C41F-462C-8EBC-F697C0DAF420}" type="datetimeFigureOut">
              <a:rPr lang="en-US" smtClean="0"/>
              <a:t>11/13/2018</a:t>
            </a:fld>
            <a:endParaRPr lang="en-US"/>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788">
                <a:solidFill>
                  <a:srgbClr val="FFFFFF"/>
                </a:solidFill>
              </a:defRPr>
            </a:lvl1pPr>
          </a:lstStyle>
          <a:p>
            <a:fld id="{8AD6F79E-2BF3-4581-82FA-5E3D30CF74D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216994" y="275175"/>
            <a:ext cx="946079" cy="946078"/>
          </a:xfrm>
          <a:prstGeom prst="rect">
            <a:avLst/>
          </a:prstGeom>
        </p:spPr>
      </p:pic>
    </p:spTree>
    <p:extLst>
      <p:ext uri="{BB962C8B-B14F-4D97-AF65-F5344CB8AC3E}">
        <p14:creationId xmlns:p14="http://schemas.microsoft.com/office/powerpoint/2010/main" val="2915589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3309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64A71-AB54-4B9D-B443-3F91A646671C}" type="datetimeFigureOut">
              <a:rPr lang="en-US" smtClean="0"/>
              <a:t>11/13/2018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15AA4F-C35B-48D3-8494-97C316054628}" type="slidenum">
              <a:rPr lang="en-US" smtClean="0"/>
              <a:t>‹#›</a:t>
            </a:fld>
            <a:endParaRPr lang="en-US"/>
          </a:p>
        </p:txBody>
      </p:sp>
    </p:spTree>
    <p:extLst>
      <p:ext uri="{BB962C8B-B14F-4D97-AF65-F5344CB8AC3E}">
        <p14:creationId xmlns:p14="http://schemas.microsoft.com/office/powerpoint/2010/main" val="57775592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22.jp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hyperlink" Target="mailto:samos@childrenshungeralliance.org" TargetMode="External"/><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5.jp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6.jp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3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hyperlink" Target="https://bestpractices.nokidhungry.org/programs/afterschool-meals/implementing-in-schools-effectivel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hyperlink" Target="https://bestpractices.nokidhungry.org/programs/afterschool-meals/implementing-in-schools-effectively"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bestpractices.nokidhungry.org/webinars/start-school-year-right-innovative-approaches-afterschool-meals" TargetMode="External"/><Relationship Id="rId2" Type="http://schemas.openxmlformats.org/officeDocument/2006/relationships/hyperlink" Target="https://bestpractices.nokidhungry.org/webinars/afterschool-meals-win-win-win-schools" TargetMode="External"/><Relationship Id="rId1" Type="http://schemas.openxmlformats.org/officeDocument/2006/relationships/slideLayout" Target="../slideLayouts/slideLayout3.xml"/><Relationship Id="rId4" Type="http://schemas.openxmlformats.org/officeDocument/2006/relationships/hyperlink" Target="https://bestpractices.nokidhungry.org/webinars/go-where-kids-are-find-success-supper-school-year"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hyperlink" Target="https://www.amazon.com/b/?&amp;node=13951371011&amp;suppress-ve=1&amp;ref_=b2b_ahg_w" TargetMode="External"/><Relationship Id="rId2" Type="http://schemas.openxmlformats.org/officeDocument/2006/relationships/hyperlink" Target="https://foodplanner.healthiergeneration.org/" TargetMode="External"/><Relationship Id="rId1" Type="http://schemas.openxmlformats.org/officeDocument/2006/relationships/slideLayout" Target="../slideLayouts/slideLayout3.xml"/><Relationship Id="rId5" Type="http://schemas.openxmlformats.org/officeDocument/2006/relationships/hyperlink" Target="https://www.fns.usda.gov/cacfp-training-tools" TargetMode="External"/><Relationship Id="rId4" Type="http://schemas.openxmlformats.org/officeDocument/2006/relationships/hyperlink" Target="https://www.fns.usda.gov/cacfp-halftime-thirty-thursdays-training-webinar-serie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bestpractices.nokidhungry.org/" TargetMode="External"/><Relationship Id="rId2" Type="http://schemas.openxmlformats.org/officeDocument/2006/relationships/hyperlink" Target="mailto:cwait@strength.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Menu Ideas to </a:t>
            </a:r>
            <a:br>
              <a:rPr lang="en-US" sz="4000" dirty="0" smtClean="0"/>
            </a:br>
            <a:r>
              <a:rPr lang="en-US" sz="4000" dirty="0" smtClean="0"/>
              <a:t>Boost Afterschool Meals Participation</a:t>
            </a:r>
            <a:endParaRPr lang="en-US" sz="2800" dirty="0"/>
          </a:p>
        </p:txBody>
      </p:sp>
      <p:sp>
        <p:nvSpPr>
          <p:cNvPr id="3" name="Subtitle 2"/>
          <p:cNvSpPr>
            <a:spLocks noGrp="1"/>
          </p:cNvSpPr>
          <p:nvPr>
            <p:ph type="subTitle" idx="1"/>
          </p:nvPr>
        </p:nvSpPr>
        <p:spPr>
          <a:xfrm>
            <a:off x="1828800" y="2352098"/>
            <a:ext cx="8534400" cy="634397"/>
          </a:xfrm>
        </p:spPr>
        <p:txBody>
          <a:bodyPr>
            <a:noAutofit/>
          </a:bodyPr>
          <a:lstStyle/>
          <a:p>
            <a:r>
              <a:rPr lang="en-US" sz="2000" dirty="0" smtClean="0"/>
              <a:t>November 13, 2018</a:t>
            </a:r>
          </a:p>
          <a:p>
            <a:r>
              <a:rPr lang="en-US" sz="2000" dirty="0" smtClean="0"/>
              <a:t>3:00 PM ET</a:t>
            </a:r>
            <a:endParaRPr lang="en-US" sz="2000" dirty="0"/>
          </a:p>
        </p:txBody>
      </p:sp>
    </p:spTree>
    <p:extLst>
      <p:ext uri="{BB962C8B-B14F-4D97-AF65-F5344CB8AC3E}">
        <p14:creationId xmlns:p14="http://schemas.microsoft.com/office/powerpoint/2010/main" val="1345823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4EE5124-9E00-8C4D-9FEC-AC3769F9B443}" type="slidenum">
              <a:rPr lang="en-US" smtClean="0"/>
              <a:pPr/>
              <a:t>10</a:t>
            </a:fld>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24856"/>
          <a:stretch/>
        </p:blipFill>
        <p:spPr>
          <a:xfrm>
            <a:off x="5205984" y="419084"/>
            <a:ext cx="6376416" cy="5657088"/>
          </a:xfrm>
          <a:prstGeom prst="rect">
            <a:avLst/>
          </a:prstGeom>
        </p:spPr>
      </p:pic>
      <p:sp>
        <p:nvSpPr>
          <p:cNvPr id="8" name="TextBox 7"/>
          <p:cNvSpPr txBox="1"/>
          <p:nvPr/>
        </p:nvSpPr>
        <p:spPr>
          <a:xfrm>
            <a:off x="0" y="2331609"/>
            <a:ext cx="5205984" cy="646331"/>
          </a:xfrm>
          <a:prstGeom prst="rect">
            <a:avLst/>
          </a:prstGeom>
          <a:noFill/>
        </p:spPr>
        <p:txBody>
          <a:bodyPr wrap="square" rtlCol="0">
            <a:spAutoFit/>
          </a:bodyPr>
          <a:lstStyle/>
          <a:p>
            <a:pPr algn="ctr"/>
            <a:r>
              <a:rPr lang="en-US" sz="3600" dirty="0" smtClean="0">
                <a:latin typeface="Arial" panose="020B0604020202020204" pitchFamily="34" charset="0"/>
                <a:cs typeface="Arial" panose="020B0604020202020204" pitchFamily="34" charset="0"/>
              </a:rPr>
              <a:t>Poll Question</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886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Panelists</a:t>
            </a:r>
            <a:endParaRPr lang="en-US" dirty="0"/>
          </a:p>
        </p:txBody>
      </p:sp>
      <p:sp>
        <p:nvSpPr>
          <p:cNvPr id="4" name="Content Placeholder 3"/>
          <p:cNvSpPr>
            <a:spLocks noGrp="1"/>
          </p:cNvSpPr>
          <p:nvPr>
            <p:ph idx="1"/>
          </p:nvPr>
        </p:nvSpPr>
        <p:spPr/>
        <p:txBody>
          <a:bodyPr/>
          <a:lstStyle/>
          <a:p>
            <a:pPr>
              <a:spcBef>
                <a:spcPts val="1800"/>
              </a:spcBef>
            </a:pPr>
            <a:r>
              <a:rPr lang="en-US" dirty="0" smtClean="0"/>
              <a:t>Shannon </a:t>
            </a:r>
            <a:r>
              <a:rPr lang="en-US" dirty="0"/>
              <a:t>Amos, Senior Director of Agency Programs, Children’s Hunger Alliance (OH)</a:t>
            </a:r>
          </a:p>
          <a:p>
            <a:pPr>
              <a:spcBef>
                <a:spcPts val="1800"/>
              </a:spcBef>
            </a:pPr>
            <a:r>
              <a:rPr lang="en-US" dirty="0" smtClean="0"/>
              <a:t>Sara </a:t>
            </a:r>
            <a:r>
              <a:rPr lang="en-US" dirty="0"/>
              <a:t>Eugene, Program Development and Compliance Coordinator, Minneapolis Public Schools Culinary and Wellness Services (MN)</a:t>
            </a:r>
          </a:p>
          <a:p>
            <a:pPr>
              <a:spcBef>
                <a:spcPts val="1800"/>
              </a:spcBef>
            </a:pPr>
            <a:r>
              <a:rPr lang="en-US" dirty="0" smtClean="0"/>
              <a:t>Anne </a:t>
            </a:r>
            <a:r>
              <a:rPr lang="en-US" dirty="0"/>
              <a:t>Ferreira, Menu Planner, Minneapolis Public Schools Culinary and Wellness Services (MN)</a:t>
            </a:r>
          </a:p>
        </p:txBody>
      </p:sp>
      <p:sp>
        <p:nvSpPr>
          <p:cNvPr id="2" name="Slide Number Placeholder 1"/>
          <p:cNvSpPr>
            <a:spLocks noGrp="1"/>
          </p:cNvSpPr>
          <p:nvPr>
            <p:ph type="sldNum" sz="quarter" idx="12"/>
          </p:nvPr>
        </p:nvSpPr>
        <p:spPr/>
        <p:txBody>
          <a:bodyPr/>
          <a:lstStyle/>
          <a:p>
            <a:fld id="{E4EE5124-9E00-8C4D-9FEC-AC3769F9B443}" type="slidenum">
              <a:rPr lang="en-US" smtClean="0"/>
              <a:pPr/>
              <a:t>11</a:t>
            </a:fld>
            <a:endParaRPr lang="en-US" dirty="0"/>
          </a:p>
        </p:txBody>
      </p:sp>
    </p:spTree>
    <p:extLst>
      <p:ext uri="{BB962C8B-B14F-4D97-AF65-F5344CB8AC3E}">
        <p14:creationId xmlns:p14="http://schemas.microsoft.com/office/powerpoint/2010/main" val="3792492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1D473D6-CBCE-4BE2-9D59-AEE4BF262AEC}"/>
              </a:ext>
            </a:extLst>
          </p:cNvPr>
          <p:cNvSpPr>
            <a:spLocks noGrp="1"/>
          </p:cNvSpPr>
          <p:nvPr>
            <p:ph type="ctrTitle"/>
          </p:nvPr>
        </p:nvSpPr>
        <p:spPr>
          <a:xfrm>
            <a:off x="899391" y="2275379"/>
            <a:ext cx="10459720" cy="1892158"/>
          </a:xfrm>
        </p:spPr>
        <p:txBody>
          <a:bodyPr>
            <a:normAutofit fontScale="90000"/>
          </a:bodyPr>
          <a:lstStyle/>
          <a:p>
            <a:pPr algn="ctr"/>
            <a:r>
              <a:rPr lang="en-US" cap="all" dirty="0"/>
              <a:t>MENU IDEAS TO BOOST AFTERSCHOOL MEALS PARTICIPATION</a:t>
            </a:r>
            <a:endParaRPr lang="en-US" dirty="0"/>
          </a:p>
        </p:txBody>
      </p:sp>
      <p:sp>
        <p:nvSpPr>
          <p:cNvPr id="9" name="Subtitle 8">
            <a:extLst>
              <a:ext uri="{FF2B5EF4-FFF2-40B4-BE49-F238E27FC236}">
                <a16:creationId xmlns:a16="http://schemas.microsoft.com/office/drawing/2014/main" id="{20183EC8-206D-4876-9D4C-350FC5532017}"/>
              </a:ext>
            </a:extLst>
          </p:cNvPr>
          <p:cNvSpPr>
            <a:spLocks noGrp="1"/>
          </p:cNvSpPr>
          <p:nvPr>
            <p:ph type="subTitle" idx="1"/>
          </p:nvPr>
        </p:nvSpPr>
        <p:spPr/>
        <p:txBody>
          <a:bodyPr/>
          <a:lstStyle/>
          <a:p>
            <a:r>
              <a:rPr lang="en-US" dirty="0"/>
              <a:t>Shannon Amos</a:t>
            </a:r>
          </a:p>
          <a:p>
            <a:r>
              <a:rPr lang="en-US" dirty="0"/>
              <a:t>Senior Director, Agency Programs</a:t>
            </a:r>
          </a:p>
        </p:txBody>
      </p:sp>
      <p:sp>
        <p:nvSpPr>
          <p:cNvPr id="4" name="Slide Number Placeholder 3">
            <a:extLst>
              <a:ext uri="{FF2B5EF4-FFF2-40B4-BE49-F238E27FC236}">
                <a16:creationId xmlns:a16="http://schemas.microsoft.com/office/drawing/2014/main" id="{3A9A5115-0EED-455B-B0AD-DB4D120DF6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E54DB6-C895-4A1A-ADF0-508787744541}" type="slidenum">
              <a:rPr kumimoji="0" lang="en-US" sz="788"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7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622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t>Overview</a:t>
            </a:r>
          </a:p>
        </p:txBody>
      </p:sp>
      <p:sp>
        <p:nvSpPr>
          <p:cNvPr id="3" name="Content Placeholder 2"/>
          <p:cNvSpPr>
            <a:spLocks noGrp="1"/>
          </p:cNvSpPr>
          <p:nvPr>
            <p:ph type="subTitle" idx="1"/>
          </p:nvPr>
        </p:nvSpPr>
        <p:spPr>
          <a:xfrm>
            <a:off x="882126" y="1801399"/>
            <a:ext cx="4736796" cy="2463255"/>
          </a:xfrm>
        </p:spPr>
        <p:txBody>
          <a:bodyPr>
            <a:normAutofit/>
          </a:bodyPr>
          <a:lstStyle/>
          <a:p>
            <a:pPr marL="228600" indent="-228600" algn="l">
              <a:spcBef>
                <a:spcPts val="600"/>
              </a:spcBef>
              <a:spcAft>
                <a:spcPts val="600"/>
              </a:spcAft>
              <a:buFont typeface="Arial" panose="020B0604020202020204" pitchFamily="34" charset="0"/>
              <a:buChar char="•"/>
            </a:pPr>
            <a:r>
              <a:rPr lang="en-US" altLang="en-US" dirty="0"/>
              <a:t>About Children’s Hunger Alliance</a:t>
            </a:r>
          </a:p>
          <a:p>
            <a:pPr marL="228600" indent="-228600" algn="l">
              <a:spcBef>
                <a:spcPts val="600"/>
              </a:spcBef>
              <a:spcAft>
                <a:spcPts val="600"/>
              </a:spcAft>
              <a:buFont typeface="Arial" panose="020B0604020202020204" pitchFamily="34" charset="0"/>
              <a:buChar char="•"/>
            </a:pPr>
            <a:r>
              <a:rPr lang="en-US" altLang="en-US" dirty="0"/>
              <a:t>How We Address Hunger</a:t>
            </a:r>
          </a:p>
          <a:p>
            <a:pPr marL="228600" indent="-228600" algn="l">
              <a:spcBef>
                <a:spcPts val="600"/>
              </a:spcBef>
              <a:spcAft>
                <a:spcPts val="600"/>
              </a:spcAft>
              <a:buFont typeface="Arial" panose="020B0604020202020204" pitchFamily="34" charset="0"/>
              <a:buChar char="•"/>
            </a:pPr>
            <a:r>
              <a:rPr lang="en-US" altLang="en-US" dirty="0"/>
              <a:t>Afterschool At-Risk</a:t>
            </a:r>
          </a:p>
          <a:p>
            <a:pPr marL="228600" indent="-228600" algn="l">
              <a:spcBef>
                <a:spcPts val="600"/>
              </a:spcBef>
              <a:spcAft>
                <a:spcPts val="600"/>
              </a:spcAft>
              <a:buFont typeface="Arial" panose="020B0604020202020204" pitchFamily="34" charset="0"/>
              <a:buChar char="•"/>
            </a:pPr>
            <a:r>
              <a:rPr lang="en-US" altLang="en-US" dirty="0"/>
              <a:t>Shelf-Stable Pilot Projects</a:t>
            </a:r>
          </a:p>
        </p:txBody>
      </p:sp>
      <p:pic>
        <p:nvPicPr>
          <p:cNvPr id="6" name="Picture 5">
            <a:extLst>
              <a:ext uri="{FF2B5EF4-FFF2-40B4-BE49-F238E27FC236}">
                <a16:creationId xmlns:a16="http://schemas.microsoft.com/office/drawing/2014/main" id="{9F7DDFCE-69EB-4D07-AED9-0018D9566B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678" b="16064"/>
          <a:stretch/>
        </p:blipFill>
        <p:spPr>
          <a:xfrm>
            <a:off x="4930688" y="1654243"/>
            <a:ext cx="3609837" cy="4180938"/>
          </a:xfrm>
          <a:prstGeom prst="ellipse">
            <a:avLst/>
          </a:prstGeom>
          <a:ln>
            <a:noFill/>
          </a:ln>
          <a:effectLst>
            <a:softEdge rad="112500"/>
          </a:effectLst>
        </p:spPr>
      </p:pic>
      <p:pic>
        <p:nvPicPr>
          <p:cNvPr id="5" name="Picture 4">
            <a:extLst>
              <a:ext uri="{FF2B5EF4-FFF2-40B4-BE49-F238E27FC236}">
                <a16:creationId xmlns:a16="http://schemas.microsoft.com/office/drawing/2014/main" id="{DFCB1767-B2C8-4A8A-9BBB-653DAFE01E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74" t="-3564" b="1"/>
          <a:stretch/>
        </p:blipFill>
        <p:spPr>
          <a:xfrm>
            <a:off x="8238611" y="1294418"/>
            <a:ext cx="3609837" cy="2446493"/>
          </a:xfrm>
          <a:prstGeom prst="ellipse">
            <a:avLst/>
          </a:prstGeom>
          <a:ln>
            <a:noFill/>
          </a:ln>
          <a:effectLst>
            <a:softEdge rad="112500"/>
          </a:effectLst>
        </p:spPr>
      </p:pic>
      <p:pic>
        <p:nvPicPr>
          <p:cNvPr id="8" name="Picture 7">
            <a:extLst>
              <a:ext uri="{FF2B5EF4-FFF2-40B4-BE49-F238E27FC236}">
                <a16:creationId xmlns:a16="http://schemas.microsoft.com/office/drawing/2014/main" id="{45960A07-89AA-41BC-AECE-5943E6ECB8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7074"/>
          <a:stretch/>
        </p:blipFill>
        <p:spPr>
          <a:xfrm>
            <a:off x="8238611" y="3753873"/>
            <a:ext cx="2245237" cy="2463255"/>
          </a:xfrm>
          <a:prstGeom prst="ellipse">
            <a:avLst/>
          </a:prstGeom>
          <a:ln>
            <a:noFill/>
          </a:ln>
          <a:effectLst>
            <a:softEdge rad="112500"/>
          </a:effectLst>
        </p:spPr>
      </p:pic>
    </p:spTree>
    <p:extLst>
      <p:ext uri="{BB962C8B-B14F-4D97-AF65-F5344CB8AC3E}">
        <p14:creationId xmlns:p14="http://schemas.microsoft.com/office/powerpoint/2010/main" val="15883186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t>Children’s Hunger Alliance</a:t>
            </a:r>
          </a:p>
        </p:txBody>
      </p:sp>
      <p:sp>
        <p:nvSpPr>
          <p:cNvPr id="3" name="Content Placeholder 2"/>
          <p:cNvSpPr>
            <a:spLocks noGrp="1"/>
          </p:cNvSpPr>
          <p:nvPr>
            <p:ph type="subTitle" idx="1"/>
          </p:nvPr>
        </p:nvSpPr>
        <p:spPr>
          <a:xfrm>
            <a:off x="882126" y="1171960"/>
            <a:ext cx="7537479" cy="4587572"/>
          </a:xfrm>
        </p:spPr>
        <p:txBody>
          <a:bodyPr>
            <a:normAutofit/>
          </a:bodyPr>
          <a:lstStyle/>
          <a:p>
            <a:pPr marL="0" indent="0" algn="l">
              <a:lnSpc>
                <a:spcPct val="120000"/>
              </a:lnSpc>
              <a:buNone/>
            </a:pPr>
            <a:r>
              <a:rPr lang="en-US" sz="2000" b="1" dirty="0">
                <a:solidFill>
                  <a:srgbClr val="E7393B"/>
                </a:solidFill>
              </a:rPr>
              <a:t>A statewide non-profit organization dedicated to ending childhood hunger in Ohio</a:t>
            </a:r>
          </a:p>
          <a:p>
            <a:pPr marL="571500" indent="-571500" algn="l">
              <a:lnSpc>
                <a:spcPct val="120000"/>
              </a:lnSpc>
              <a:buFont typeface="Arial" panose="020B0604020202020204" pitchFamily="34" charset="0"/>
              <a:buChar char="•"/>
            </a:pPr>
            <a:r>
              <a:rPr lang="en-US" altLang="en-US" sz="2000" dirty="0"/>
              <a:t>Our mission is to purposefully ensure that children without access receive healthy food, nutrition education and physical activity. </a:t>
            </a:r>
          </a:p>
          <a:p>
            <a:pPr marL="571500" indent="-571500" algn="l">
              <a:lnSpc>
                <a:spcPct val="120000"/>
              </a:lnSpc>
              <a:buFont typeface="Arial" panose="020B0604020202020204" pitchFamily="34" charset="0"/>
              <a:buChar char="•"/>
            </a:pPr>
            <a:r>
              <a:rPr lang="en-US" altLang="en-US" sz="2000" dirty="0"/>
              <a:t>One of the largest CACFP Sponsors in the state of Ohio, sponsoring homes, centers and afterschool at-risk </a:t>
            </a:r>
          </a:p>
          <a:p>
            <a:pPr marL="571500" indent="-571500" algn="l">
              <a:lnSpc>
                <a:spcPct val="120000"/>
              </a:lnSpc>
              <a:buFont typeface="Arial" panose="020B0604020202020204" pitchFamily="34" charset="0"/>
              <a:buChar char="•"/>
            </a:pPr>
            <a:r>
              <a:rPr lang="en-US" altLang="en-US" sz="2000" dirty="0"/>
              <a:t>Ohio ranks 18</a:t>
            </a:r>
            <a:r>
              <a:rPr lang="en-US" altLang="en-US" sz="2000" baseline="30000" dirty="0"/>
              <a:t>th</a:t>
            </a:r>
            <a:r>
              <a:rPr lang="en-US" altLang="en-US" sz="2000" dirty="0"/>
              <a:t> in the nation for food insecurity; approximately 1 in 5 or 529,000 children live in food insecure households</a:t>
            </a:r>
          </a:p>
          <a:p>
            <a:pPr marL="571500" indent="-571500" algn="l">
              <a:lnSpc>
                <a:spcPct val="120000"/>
              </a:lnSpc>
              <a:buFont typeface="Arial" panose="020B0604020202020204" pitchFamily="34" charset="0"/>
              <a:buChar char="•"/>
            </a:pPr>
            <a:endParaRPr lang="en-US" sz="3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9605" y="3429475"/>
            <a:ext cx="3535915" cy="2054432"/>
          </a:xfrm>
          <a:prstGeom prst="ellipse">
            <a:avLst/>
          </a:prstGeom>
          <a:ln>
            <a:noFill/>
          </a:ln>
          <a:effectLst>
            <a:softEdge rad="112500"/>
          </a:effectLst>
        </p:spPr>
      </p:pic>
      <p:pic>
        <p:nvPicPr>
          <p:cNvPr id="6" name="Picture 5">
            <a:extLst>
              <a:ext uri="{FF2B5EF4-FFF2-40B4-BE49-F238E27FC236}">
                <a16:creationId xmlns:a16="http://schemas.microsoft.com/office/drawing/2014/main" id="{7AFB5325-A477-493D-A117-4EDD81D53E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343" r="14011"/>
          <a:stretch/>
        </p:blipFill>
        <p:spPr>
          <a:xfrm>
            <a:off x="7982284" y="1337822"/>
            <a:ext cx="2478609" cy="2350759"/>
          </a:xfrm>
          <a:prstGeom prst="ellipse">
            <a:avLst/>
          </a:prstGeom>
          <a:ln>
            <a:noFill/>
          </a:ln>
          <a:effectLst>
            <a:softEdge rad="112500"/>
          </a:effectLst>
        </p:spPr>
      </p:pic>
    </p:spTree>
    <p:extLst>
      <p:ext uri="{BB962C8B-B14F-4D97-AF65-F5344CB8AC3E}">
        <p14:creationId xmlns:p14="http://schemas.microsoft.com/office/powerpoint/2010/main" val="31102771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800" dirty="0"/>
              <a:t>How We Address Childhood Hunger</a:t>
            </a:r>
          </a:p>
        </p:txBody>
      </p:sp>
      <p:sp>
        <p:nvSpPr>
          <p:cNvPr id="10" name="Content Placeholder 3"/>
          <p:cNvSpPr>
            <a:spLocks noGrp="1"/>
          </p:cNvSpPr>
          <p:nvPr>
            <p:ph type="subTitle" idx="1"/>
          </p:nvPr>
        </p:nvSpPr>
        <p:spPr>
          <a:xfrm>
            <a:off x="882126" y="1176677"/>
            <a:ext cx="7254709" cy="5286111"/>
          </a:xfrm>
        </p:spPr>
        <p:txBody>
          <a:bodyPr>
            <a:noAutofit/>
          </a:bodyPr>
          <a:lstStyle/>
          <a:p>
            <a:pPr>
              <a:spcBef>
                <a:spcPts val="600"/>
              </a:spcBef>
              <a:defRPr/>
            </a:pPr>
            <a:r>
              <a:rPr lang="en-US" altLang="en-US" sz="2000" b="1" dirty="0">
                <a:solidFill>
                  <a:srgbClr val="E7393B"/>
                </a:solidFill>
              </a:rPr>
              <a:t>Provide Meals through USDA CACFP Sponsorship</a:t>
            </a:r>
          </a:p>
          <a:p>
            <a:pPr marL="285750" indent="-285750">
              <a:spcBef>
                <a:spcPts val="600"/>
              </a:spcBef>
              <a:buFont typeface="Arial" panose="020B0604020202020204" pitchFamily="34" charset="0"/>
              <a:buChar char="•"/>
              <a:defRPr/>
            </a:pPr>
            <a:r>
              <a:rPr lang="en-US" altLang="en-US" sz="2000" dirty="0"/>
              <a:t>Afterschool at-risk programs (275+); Family child care providers (~800) and Daycare Centers (25+)</a:t>
            </a:r>
          </a:p>
          <a:p>
            <a:pPr marL="285750" indent="-285750">
              <a:spcBef>
                <a:spcPts val="600"/>
              </a:spcBef>
              <a:buFont typeface="Arial" panose="020B0604020202020204" pitchFamily="34" charset="0"/>
              <a:buChar char="•"/>
              <a:defRPr/>
            </a:pPr>
            <a:r>
              <a:rPr lang="en-US" altLang="en-US" sz="2000" dirty="0"/>
              <a:t>Helped to provide</a:t>
            </a:r>
            <a:r>
              <a:rPr lang="en-US" altLang="en-US" sz="2000" b="1" dirty="0"/>
              <a:t> </a:t>
            </a:r>
            <a:r>
              <a:rPr lang="en-US" altLang="en-US" sz="2000" dirty="0"/>
              <a:t>7.1 million meals and snacks in 2017</a:t>
            </a:r>
          </a:p>
          <a:p>
            <a:pPr>
              <a:spcBef>
                <a:spcPts val="600"/>
              </a:spcBef>
            </a:pPr>
            <a:endParaRPr lang="en-US" altLang="en-US" sz="1400" b="1" dirty="0">
              <a:solidFill>
                <a:srgbClr val="E7393B"/>
              </a:solidFill>
            </a:endParaRPr>
          </a:p>
          <a:p>
            <a:pPr>
              <a:spcBef>
                <a:spcPts val="600"/>
              </a:spcBef>
            </a:pPr>
            <a:r>
              <a:rPr lang="en-US" altLang="en-US" sz="2000" b="1" dirty="0">
                <a:solidFill>
                  <a:srgbClr val="E7393B"/>
                </a:solidFill>
              </a:rPr>
              <a:t>Increase Access to School Breakfast Programs &amp; Summer Meal Programs</a:t>
            </a:r>
          </a:p>
          <a:p>
            <a:pPr marL="228600" indent="-228600">
              <a:spcBef>
                <a:spcPts val="600"/>
              </a:spcBef>
              <a:buFont typeface="Arial" panose="020B0604020202020204" pitchFamily="34" charset="0"/>
              <a:buChar char="•"/>
            </a:pPr>
            <a:r>
              <a:rPr lang="en-US" altLang="en-US" sz="2000" dirty="0"/>
              <a:t>We advocate and consult with programs to increase and expand access to these critical meals.</a:t>
            </a:r>
          </a:p>
          <a:p>
            <a:pPr>
              <a:spcBef>
                <a:spcPts val="600"/>
              </a:spcBef>
            </a:pPr>
            <a:endParaRPr lang="en-US" sz="1400" b="1" dirty="0">
              <a:solidFill>
                <a:srgbClr val="E7393B"/>
              </a:solidFill>
            </a:endParaRPr>
          </a:p>
          <a:p>
            <a:pPr>
              <a:spcBef>
                <a:spcPts val="600"/>
              </a:spcBef>
            </a:pPr>
            <a:r>
              <a:rPr lang="en-US" sz="2000" b="1" dirty="0">
                <a:solidFill>
                  <a:srgbClr val="E7393B"/>
                </a:solidFill>
              </a:rPr>
              <a:t>Educate and engage children and caretakers in nutrition and physical education</a:t>
            </a:r>
          </a:p>
          <a:p>
            <a:pPr marL="228600" indent="-228600">
              <a:spcBef>
                <a:spcPts val="600"/>
              </a:spcBef>
              <a:buFont typeface="Arial" panose="020B0604020202020204" pitchFamily="34" charset="0"/>
              <a:buChar char="•"/>
            </a:pPr>
            <a:r>
              <a:rPr lang="en-US" sz="2000" dirty="0"/>
              <a:t>Reach children through afterschool &amp; summer programs and daycare centers</a:t>
            </a:r>
          </a:p>
          <a:p>
            <a:pPr marL="228600" indent="-228600">
              <a:spcBef>
                <a:spcPts val="600"/>
              </a:spcBef>
              <a:buFont typeface="Arial" panose="020B0604020202020204" pitchFamily="34" charset="0"/>
              <a:buChar char="•"/>
            </a:pPr>
            <a:r>
              <a:rPr lang="en-US" sz="2000" dirty="0"/>
              <a:t>Provide nutrition education training to childcare providers</a:t>
            </a:r>
          </a:p>
        </p:txBody>
      </p:sp>
      <p:pic>
        <p:nvPicPr>
          <p:cNvPr id="5" name="Picture 4">
            <a:extLst>
              <a:ext uri="{FF2B5EF4-FFF2-40B4-BE49-F238E27FC236}">
                <a16:creationId xmlns:a16="http://schemas.microsoft.com/office/drawing/2014/main" id="{795E7CE6-9041-480B-8F37-6A112934EECF}"/>
              </a:ext>
            </a:extLst>
          </p:cNvPr>
          <p:cNvPicPr>
            <a:picLocks noChangeAspect="1"/>
          </p:cNvPicPr>
          <p:nvPr/>
        </p:nvPicPr>
        <p:blipFill rotWithShape="1">
          <a:blip r:embed="rId3"/>
          <a:srcRect l="41739" t="24771" r="23139" b="9274"/>
          <a:stretch/>
        </p:blipFill>
        <p:spPr>
          <a:xfrm>
            <a:off x="7982919" y="1789043"/>
            <a:ext cx="3626272" cy="3640825"/>
          </a:xfrm>
          <a:prstGeom prst="ellipse">
            <a:avLst/>
          </a:prstGeom>
          <a:ln w="63500" cap="rnd">
            <a:solidFill>
              <a:schemeClr val="tx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613723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t>Afterschool At-Risk Sponsorship</a:t>
            </a:r>
          </a:p>
        </p:txBody>
      </p:sp>
      <p:sp>
        <p:nvSpPr>
          <p:cNvPr id="3" name="Content Placeholder 2"/>
          <p:cNvSpPr>
            <a:spLocks noGrp="1"/>
          </p:cNvSpPr>
          <p:nvPr>
            <p:ph type="subTitle" idx="1"/>
          </p:nvPr>
        </p:nvSpPr>
        <p:spPr>
          <a:xfrm>
            <a:off x="999475" y="1224708"/>
            <a:ext cx="7157436" cy="4957613"/>
          </a:xfrm>
        </p:spPr>
        <p:txBody>
          <a:bodyPr>
            <a:noAutofit/>
          </a:bodyPr>
          <a:lstStyle/>
          <a:p>
            <a:r>
              <a:rPr lang="en-US" sz="2000" b="1" dirty="0">
                <a:solidFill>
                  <a:srgbClr val="E7393B"/>
                </a:solidFill>
              </a:rPr>
              <a:t>Sites</a:t>
            </a:r>
            <a:endParaRPr lang="en-US" sz="2000" dirty="0"/>
          </a:p>
          <a:p>
            <a:pPr marL="576263" lvl="1" indent="-182563" algn="l">
              <a:buFont typeface="Arial" panose="020B0604020202020204" pitchFamily="34" charset="0"/>
              <a:buChar char="•"/>
            </a:pPr>
            <a:r>
              <a:rPr lang="en-US" dirty="0"/>
              <a:t>Sponsor for 20+ years</a:t>
            </a:r>
          </a:p>
          <a:p>
            <a:pPr marL="1033463" lvl="2" indent="-182563" algn="l">
              <a:buFont typeface="Arial" panose="020B0604020202020204" pitchFamily="34" charset="0"/>
              <a:buChar char="•"/>
            </a:pPr>
            <a:r>
              <a:rPr lang="en-US" dirty="0"/>
              <a:t>Prior to creation of Afterschool At-Risk operated as an Out-of-School-Time sponsor for afterschool programs</a:t>
            </a:r>
          </a:p>
          <a:p>
            <a:pPr marL="576263" lvl="1" indent="-182563" algn="l">
              <a:buFont typeface="Arial" panose="020B0604020202020204" pitchFamily="34" charset="0"/>
              <a:buChar char="•"/>
            </a:pPr>
            <a:r>
              <a:rPr lang="en-US" dirty="0"/>
              <a:t>275+ afterschool sites sponsored</a:t>
            </a:r>
          </a:p>
          <a:p>
            <a:pPr marL="576263" lvl="1" indent="-182563" algn="l">
              <a:buFont typeface="Arial" panose="020B0604020202020204" pitchFamily="34" charset="0"/>
              <a:buChar char="•"/>
            </a:pPr>
            <a:r>
              <a:rPr lang="en-US" dirty="0"/>
              <a:t>Primarily urban afterschool settings, though starting to expand into rural areas</a:t>
            </a:r>
          </a:p>
          <a:p>
            <a:pPr marL="576263" lvl="1" indent="-182563" algn="l">
              <a:buFont typeface="Arial" panose="020B0604020202020204" pitchFamily="34" charset="0"/>
              <a:buChar char="•"/>
            </a:pPr>
            <a:r>
              <a:rPr lang="en-US" dirty="0"/>
              <a:t>Sponsor all unaffiliated sites</a:t>
            </a:r>
          </a:p>
          <a:p>
            <a:pPr marL="1033463" lvl="2" indent="-182563" algn="l">
              <a:buFont typeface="Arial" panose="020B0604020202020204" pitchFamily="34" charset="0"/>
              <a:buChar char="•"/>
            </a:pPr>
            <a:r>
              <a:rPr lang="en-US" dirty="0"/>
              <a:t>Recreation centers, libraries, charter &amp; public schools, churches, YMCA/YWCA’s, community-based organizations</a:t>
            </a:r>
          </a:p>
          <a:p>
            <a:pPr marL="0" lvl="1" algn="l"/>
            <a:endParaRPr lang="en-US" b="1" dirty="0">
              <a:solidFill>
                <a:srgbClr val="E7393B"/>
              </a:solidFill>
            </a:endParaRPr>
          </a:p>
          <a:p>
            <a:pPr marL="0" lvl="1" algn="l"/>
            <a:r>
              <a:rPr lang="en-US" b="1" dirty="0">
                <a:solidFill>
                  <a:srgbClr val="E7393B"/>
                </a:solidFill>
              </a:rPr>
              <a:t>Stats</a:t>
            </a:r>
            <a:endParaRPr lang="en-US" dirty="0"/>
          </a:p>
          <a:p>
            <a:pPr marL="800100" lvl="2" indent="-342900" algn="l">
              <a:buFont typeface="Arial" panose="020B0604020202020204" pitchFamily="34" charset="0"/>
              <a:buChar char="•"/>
            </a:pPr>
            <a:r>
              <a:rPr lang="en-US" sz="2000" dirty="0"/>
              <a:t>942,000 meals and snacks provided in FY18</a:t>
            </a:r>
          </a:p>
          <a:p>
            <a:pPr marL="1033463" lvl="2" indent="-182563" algn="l">
              <a:buFont typeface="Arial" panose="020B0604020202020204" pitchFamily="34" charset="0"/>
              <a:buChar char="•"/>
            </a:pPr>
            <a:endParaRPr lang="en-US" dirty="0"/>
          </a:p>
        </p:txBody>
      </p:sp>
      <p:pic>
        <p:nvPicPr>
          <p:cNvPr id="1026" name="Picture 2" descr="Image result for ohio county map image">
            <a:extLst>
              <a:ext uri="{FF2B5EF4-FFF2-40B4-BE49-F238E27FC236}">
                <a16:creationId xmlns:a16="http://schemas.microsoft.com/office/drawing/2014/main" id="{5320FE09-C01A-4ACD-8F5F-B28843B1B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6351" y="1776244"/>
            <a:ext cx="3604649" cy="3719151"/>
          </a:xfrm>
          <a:prstGeom prst="rect">
            <a:avLst/>
          </a:prstGeom>
          <a:noFill/>
          <a:extLst>
            <a:ext uri="{909E8E84-426E-40DD-AFC4-6F175D3DCCD1}">
              <a14:hiddenFill xmlns:a14="http://schemas.microsoft.com/office/drawing/2010/main">
                <a:solidFill>
                  <a:srgbClr val="FFFFFF"/>
                </a:solidFill>
              </a14:hiddenFill>
            </a:ext>
          </a:extLst>
        </p:spPr>
      </p:pic>
      <p:sp>
        <p:nvSpPr>
          <p:cNvPr id="5" name="Star: 5 Points 4">
            <a:extLst>
              <a:ext uri="{FF2B5EF4-FFF2-40B4-BE49-F238E27FC236}">
                <a16:creationId xmlns:a16="http://schemas.microsoft.com/office/drawing/2014/main" id="{17C767FF-3772-4771-8011-D8947CA2C578}"/>
              </a:ext>
            </a:extLst>
          </p:cNvPr>
          <p:cNvSpPr/>
          <p:nvPr/>
        </p:nvSpPr>
        <p:spPr>
          <a:xfrm>
            <a:off x="8906493" y="1911636"/>
            <a:ext cx="435264" cy="4092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tar: 5 Points 7">
            <a:extLst>
              <a:ext uri="{FF2B5EF4-FFF2-40B4-BE49-F238E27FC236}">
                <a16:creationId xmlns:a16="http://schemas.microsoft.com/office/drawing/2014/main" id="{2F08EC6C-9F0A-499B-AC8D-BD43B81D785B}"/>
              </a:ext>
            </a:extLst>
          </p:cNvPr>
          <p:cNvSpPr/>
          <p:nvPr/>
        </p:nvSpPr>
        <p:spPr>
          <a:xfrm>
            <a:off x="10536216" y="2097639"/>
            <a:ext cx="435264" cy="4092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tar: 5 Points 8">
            <a:extLst>
              <a:ext uri="{FF2B5EF4-FFF2-40B4-BE49-F238E27FC236}">
                <a16:creationId xmlns:a16="http://schemas.microsoft.com/office/drawing/2014/main" id="{538763EC-9A53-4F69-A348-CEC5C4C679F5}"/>
              </a:ext>
            </a:extLst>
          </p:cNvPr>
          <p:cNvSpPr/>
          <p:nvPr/>
        </p:nvSpPr>
        <p:spPr>
          <a:xfrm>
            <a:off x="10738344" y="2419334"/>
            <a:ext cx="435264" cy="4092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tar: 5 Points 9">
            <a:extLst>
              <a:ext uri="{FF2B5EF4-FFF2-40B4-BE49-F238E27FC236}">
                <a16:creationId xmlns:a16="http://schemas.microsoft.com/office/drawing/2014/main" id="{C2BEF11A-7D3A-4AF7-8D6B-7AEAFDAE3F6F}"/>
              </a:ext>
            </a:extLst>
          </p:cNvPr>
          <p:cNvSpPr/>
          <p:nvPr/>
        </p:nvSpPr>
        <p:spPr>
          <a:xfrm>
            <a:off x="11375736" y="2623936"/>
            <a:ext cx="435264" cy="4092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tar: 5 Points 10">
            <a:extLst>
              <a:ext uri="{FF2B5EF4-FFF2-40B4-BE49-F238E27FC236}">
                <a16:creationId xmlns:a16="http://schemas.microsoft.com/office/drawing/2014/main" id="{29165174-F39C-4B6E-8D7A-393D8EFD2C30}"/>
              </a:ext>
            </a:extLst>
          </p:cNvPr>
          <p:cNvSpPr/>
          <p:nvPr/>
        </p:nvSpPr>
        <p:spPr>
          <a:xfrm>
            <a:off x="9523971" y="3646122"/>
            <a:ext cx="435264" cy="4092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tar: 5 Points 11">
            <a:extLst>
              <a:ext uri="{FF2B5EF4-FFF2-40B4-BE49-F238E27FC236}">
                <a16:creationId xmlns:a16="http://schemas.microsoft.com/office/drawing/2014/main" id="{125C0286-BEF2-4A3E-ADC3-659DD55883E6}"/>
              </a:ext>
            </a:extLst>
          </p:cNvPr>
          <p:cNvSpPr/>
          <p:nvPr/>
        </p:nvSpPr>
        <p:spPr>
          <a:xfrm>
            <a:off x="8879082" y="3703515"/>
            <a:ext cx="435264" cy="4092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tar: 5 Points 12">
            <a:extLst>
              <a:ext uri="{FF2B5EF4-FFF2-40B4-BE49-F238E27FC236}">
                <a16:creationId xmlns:a16="http://schemas.microsoft.com/office/drawing/2014/main" id="{4D520E69-7F48-40A2-A058-3B8F2B082A17}"/>
              </a:ext>
            </a:extLst>
          </p:cNvPr>
          <p:cNvSpPr/>
          <p:nvPr/>
        </p:nvSpPr>
        <p:spPr>
          <a:xfrm>
            <a:off x="8429897" y="3812297"/>
            <a:ext cx="435264" cy="4092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tar: 5 Points 13">
            <a:extLst>
              <a:ext uri="{FF2B5EF4-FFF2-40B4-BE49-F238E27FC236}">
                <a16:creationId xmlns:a16="http://schemas.microsoft.com/office/drawing/2014/main" id="{7CF83039-B3EB-4E05-BDCC-0707A6E96F65}"/>
              </a:ext>
            </a:extLst>
          </p:cNvPr>
          <p:cNvSpPr/>
          <p:nvPr/>
        </p:nvSpPr>
        <p:spPr>
          <a:xfrm>
            <a:off x="8212265" y="4449244"/>
            <a:ext cx="435264" cy="4092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tar: 5 Points 14">
            <a:extLst>
              <a:ext uri="{FF2B5EF4-FFF2-40B4-BE49-F238E27FC236}">
                <a16:creationId xmlns:a16="http://schemas.microsoft.com/office/drawing/2014/main" id="{F508F880-1831-4CA5-B94D-3AE3B4974F45}"/>
              </a:ext>
            </a:extLst>
          </p:cNvPr>
          <p:cNvSpPr/>
          <p:nvPr/>
        </p:nvSpPr>
        <p:spPr>
          <a:xfrm>
            <a:off x="10161076" y="3908117"/>
            <a:ext cx="435264" cy="4092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Star: 5 Points 15">
            <a:extLst>
              <a:ext uri="{FF2B5EF4-FFF2-40B4-BE49-F238E27FC236}">
                <a16:creationId xmlns:a16="http://schemas.microsoft.com/office/drawing/2014/main" id="{F18D459E-A700-4B0C-B82E-7E13EE2B45F1}"/>
              </a:ext>
            </a:extLst>
          </p:cNvPr>
          <p:cNvSpPr/>
          <p:nvPr/>
        </p:nvSpPr>
        <p:spPr>
          <a:xfrm>
            <a:off x="10388273" y="3591915"/>
            <a:ext cx="435264" cy="4092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tar: 5 Points 16">
            <a:extLst>
              <a:ext uri="{FF2B5EF4-FFF2-40B4-BE49-F238E27FC236}">
                <a16:creationId xmlns:a16="http://schemas.microsoft.com/office/drawing/2014/main" id="{12EA7DBD-B03C-4861-8495-E4B9807FA59E}"/>
              </a:ext>
            </a:extLst>
          </p:cNvPr>
          <p:cNvSpPr/>
          <p:nvPr/>
        </p:nvSpPr>
        <p:spPr>
          <a:xfrm>
            <a:off x="10940472" y="2781540"/>
            <a:ext cx="435264" cy="4092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ar: 5 Points 17">
            <a:extLst>
              <a:ext uri="{FF2B5EF4-FFF2-40B4-BE49-F238E27FC236}">
                <a16:creationId xmlns:a16="http://schemas.microsoft.com/office/drawing/2014/main" id="{CB571CF9-63CB-452F-A658-CCAB4F9EC33C}"/>
              </a:ext>
            </a:extLst>
          </p:cNvPr>
          <p:cNvSpPr/>
          <p:nvPr/>
        </p:nvSpPr>
        <p:spPr>
          <a:xfrm>
            <a:off x="10477606" y="3976350"/>
            <a:ext cx="435264" cy="4092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ar: 5 Points 18">
            <a:extLst>
              <a:ext uri="{FF2B5EF4-FFF2-40B4-BE49-F238E27FC236}">
                <a16:creationId xmlns:a16="http://schemas.microsoft.com/office/drawing/2014/main" id="{7DB15765-82D3-4D18-948D-CB82A9919CB6}"/>
              </a:ext>
            </a:extLst>
          </p:cNvPr>
          <p:cNvSpPr/>
          <p:nvPr/>
        </p:nvSpPr>
        <p:spPr>
          <a:xfrm>
            <a:off x="9884077" y="4385554"/>
            <a:ext cx="435264" cy="409204"/>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Star: 5 Points 19">
            <a:extLst>
              <a:ext uri="{FF2B5EF4-FFF2-40B4-BE49-F238E27FC236}">
                <a16:creationId xmlns:a16="http://schemas.microsoft.com/office/drawing/2014/main" id="{49C00A23-3961-4683-A747-850D1E48F800}"/>
              </a:ext>
            </a:extLst>
          </p:cNvPr>
          <p:cNvSpPr/>
          <p:nvPr/>
        </p:nvSpPr>
        <p:spPr>
          <a:xfrm>
            <a:off x="9529297" y="4858448"/>
            <a:ext cx="435264" cy="409204"/>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4408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t>Afterschool At-Risk Sponsorship</a:t>
            </a:r>
          </a:p>
        </p:txBody>
      </p:sp>
      <p:sp>
        <p:nvSpPr>
          <p:cNvPr id="3" name="Content Placeholder 2"/>
          <p:cNvSpPr>
            <a:spLocks noGrp="1"/>
          </p:cNvSpPr>
          <p:nvPr>
            <p:ph type="subTitle" idx="1"/>
          </p:nvPr>
        </p:nvSpPr>
        <p:spPr>
          <a:xfrm>
            <a:off x="882126" y="1308445"/>
            <a:ext cx="7278653" cy="4957613"/>
          </a:xfrm>
        </p:spPr>
        <p:txBody>
          <a:bodyPr>
            <a:noAutofit/>
          </a:bodyPr>
          <a:lstStyle/>
          <a:p>
            <a:r>
              <a:rPr lang="en-US" sz="2000" b="1" dirty="0">
                <a:solidFill>
                  <a:srgbClr val="E7393B"/>
                </a:solidFill>
              </a:rPr>
              <a:t>Food Service</a:t>
            </a:r>
            <a:endParaRPr lang="en-US" sz="2000" dirty="0"/>
          </a:p>
          <a:p>
            <a:pPr marL="576263" lvl="1" indent="-182563" algn="l">
              <a:buFont typeface="Arial" panose="020B0604020202020204" pitchFamily="34" charset="0"/>
              <a:buChar char="•"/>
            </a:pPr>
            <a:r>
              <a:rPr lang="en-US" dirty="0"/>
              <a:t>All public bid and small purchase agreements</a:t>
            </a:r>
          </a:p>
          <a:p>
            <a:pPr marL="576263" lvl="1" indent="-182563" algn="l">
              <a:buFont typeface="Arial" panose="020B0604020202020204" pitchFamily="34" charset="0"/>
              <a:buChar char="•"/>
            </a:pPr>
            <a:r>
              <a:rPr lang="en-US" dirty="0"/>
              <a:t>7 vendor contracts with 6 vendors</a:t>
            </a:r>
          </a:p>
          <a:p>
            <a:pPr marL="576263" lvl="1" indent="-182563" algn="l">
              <a:buFont typeface="Arial" panose="020B0604020202020204" pitchFamily="34" charset="0"/>
              <a:buChar char="•"/>
            </a:pPr>
            <a:r>
              <a:rPr lang="en-US" dirty="0"/>
              <a:t>Unitized &amp; delivered hot/cold; mostly daily </a:t>
            </a:r>
          </a:p>
          <a:p>
            <a:pPr marL="576263" lvl="1" indent="-182563" algn="l">
              <a:buFont typeface="Arial" panose="020B0604020202020204" pitchFamily="34" charset="0"/>
              <a:buChar char="•"/>
            </a:pPr>
            <a:r>
              <a:rPr lang="en-US" dirty="0"/>
              <a:t>Predominantly hot, cold, snack menus offered</a:t>
            </a:r>
          </a:p>
          <a:p>
            <a:pPr marL="576263" lvl="1" indent="-182563" algn="l">
              <a:buFont typeface="Arial" panose="020B0604020202020204" pitchFamily="34" charset="0"/>
              <a:buChar char="•"/>
            </a:pPr>
            <a:r>
              <a:rPr lang="en-US" dirty="0"/>
              <a:t>Shelf-stable used for back-up on site (or in a few cases as part of regular menu offerings)</a:t>
            </a:r>
          </a:p>
          <a:p>
            <a:pPr marL="393700" lvl="1" indent="-393700" algn="l"/>
            <a:endParaRPr lang="en-US" b="1" dirty="0">
              <a:solidFill>
                <a:srgbClr val="E7393B"/>
              </a:solidFill>
            </a:endParaRPr>
          </a:p>
          <a:p>
            <a:pPr marL="393700" lvl="1" indent="-393700" algn="l"/>
            <a:r>
              <a:rPr lang="en-US" b="1" dirty="0">
                <a:solidFill>
                  <a:srgbClr val="E7393B"/>
                </a:solidFill>
              </a:rPr>
              <a:t>Menus</a:t>
            </a:r>
            <a:endParaRPr lang="en-US" dirty="0"/>
          </a:p>
          <a:p>
            <a:pPr marL="576263" lvl="1" indent="-182563" algn="l">
              <a:buFont typeface="Arial" panose="020B0604020202020204" pitchFamily="34" charset="0"/>
              <a:buChar char="•"/>
            </a:pPr>
            <a:r>
              <a:rPr lang="en-US" dirty="0"/>
              <a:t>Standard menus exceed USDA requirements: </a:t>
            </a:r>
          </a:p>
          <a:p>
            <a:pPr marL="1033463" lvl="2" indent="-182563" algn="l">
              <a:buFont typeface="Arial" panose="020B0604020202020204" pitchFamily="34" charset="0"/>
              <a:buChar char="•"/>
            </a:pPr>
            <a:r>
              <a:rPr lang="en-US" dirty="0" smtClean="0"/>
              <a:t>More </a:t>
            </a:r>
            <a:r>
              <a:rPr lang="en-US" dirty="0"/>
              <a:t>fresh produce</a:t>
            </a:r>
          </a:p>
          <a:p>
            <a:pPr marL="1033463" lvl="2" indent="-182563" algn="l">
              <a:buFont typeface="Arial" panose="020B0604020202020204" pitchFamily="34" charset="0"/>
              <a:buChar char="•"/>
            </a:pPr>
            <a:r>
              <a:rPr lang="en-US" dirty="0" smtClean="0"/>
              <a:t>Limited breaded/processed </a:t>
            </a:r>
            <a:r>
              <a:rPr lang="en-US" dirty="0"/>
              <a:t>protein items</a:t>
            </a:r>
          </a:p>
          <a:p>
            <a:pPr marL="1033463" lvl="2" indent="-182563" algn="l">
              <a:buFont typeface="Arial" panose="020B0604020202020204" pitchFamily="34" charset="0"/>
              <a:buChar char="•"/>
            </a:pPr>
            <a:r>
              <a:rPr lang="en-US" dirty="0" smtClean="0"/>
              <a:t>Variety </a:t>
            </a:r>
            <a:r>
              <a:rPr lang="en-US" dirty="0"/>
              <a:t>standards</a:t>
            </a:r>
          </a:p>
        </p:txBody>
      </p:sp>
      <p:pic>
        <p:nvPicPr>
          <p:cNvPr id="4" name="Picture 3">
            <a:extLst>
              <a:ext uri="{FF2B5EF4-FFF2-40B4-BE49-F238E27FC236}">
                <a16:creationId xmlns:a16="http://schemas.microsoft.com/office/drawing/2014/main" id="{AE5455FB-166F-48D5-B102-0E756DF8DE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33" t="17091" r="42668" b="5430"/>
          <a:stretch/>
        </p:blipFill>
        <p:spPr>
          <a:xfrm>
            <a:off x="7804749" y="1308445"/>
            <a:ext cx="2608914" cy="2687972"/>
          </a:xfrm>
          <a:prstGeom prst="ellipse">
            <a:avLst/>
          </a:prstGeom>
          <a:ln>
            <a:noFill/>
          </a:ln>
          <a:effectLst>
            <a:softEdge rad="112500"/>
          </a:effectLst>
        </p:spPr>
      </p:pic>
      <p:pic>
        <p:nvPicPr>
          <p:cNvPr id="5" name="Picture 4">
            <a:extLst>
              <a:ext uri="{FF2B5EF4-FFF2-40B4-BE49-F238E27FC236}">
                <a16:creationId xmlns:a16="http://schemas.microsoft.com/office/drawing/2014/main" id="{66CAC71C-78D8-44CE-BE01-4AF46CAB3F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59" t="12136" r="19698"/>
          <a:stretch/>
        </p:blipFill>
        <p:spPr>
          <a:xfrm>
            <a:off x="9374250" y="3429000"/>
            <a:ext cx="2616698" cy="2507974"/>
          </a:xfrm>
          <a:prstGeom prst="ellipse">
            <a:avLst/>
          </a:prstGeom>
          <a:ln>
            <a:noFill/>
          </a:ln>
          <a:effectLst>
            <a:softEdge rad="112500"/>
          </a:effectLst>
        </p:spPr>
      </p:pic>
    </p:spTree>
    <p:extLst>
      <p:ext uri="{BB962C8B-B14F-4D97-AF65-F5344CB8AC3E}">
        <p14:creationId xmlns:p14="http://schemas.microsoft.com/office/powerpoint/2010/main" val="10545307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2126" y="86061"/>
            <a:ext cx="9021895" cy="964620"/>
          </a:xfrm>
        </p:spPr>
        <p:txBody>
          <a:bodyPr>
            <a:normAutofit/>
          </a:bodyPr>
          <a:lstStyle/>
          <a:p>
            <a:r>
              <a:rPr lang="en-US" sz="4400" dirty="0"/>
              <a:t>Shelf-Stable Pilot Projects</a:t>
            </a:r>
          </a:p>
        </p:txBody>
      </p:sp>
      <p:sp>
        <p:nvSpPr>
          <p:cNvPr id="5" name="TextBox 1">
            <a:extLst>
              <a:ext uri="{FF2B5EF4-FFF2-40B4-BE49-F238E27FC236}">
                <a16:creationId xmlns:a16="http://schemas.microsoft.com/office/drawing/2014/main" id="{602222C5-C318-4CFA-BFF8-0904C93BCA81}"/>
              </a:ext>
            </a:extLst>
          </p:cNvPr>
          <p:cNvSpPr txBox="1">
            <a:spLocks noChangeArrowheads="1"/>
          </p:cNvSpPr>
          <p:nvPr/>
        </p:nvSpPr>
        <p:spPr bwMode="auto">
          <a:xfrm>
            <a:off x="882126" y="1112981"/>
            <a:ext cx="8046498"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alibri" panose="020F0502020204030204"/>
                <a:ea typeface="+mn-ea"/>
                <a:cs typeface="+mn-cs"/>
              </a:rPr>
              <a:t>Back-Up:</a:t>
            </a:r>
          </a:p>
          <a:p>
            <a:pPr marL="97155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Attendance fluctuations, when more children were in attendance than anticipated (ADP used for daily order) </a:t>
            </a:r>
          </a:p>
          <a:p>
            <a:pPr marL="97155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Scheduled food delivery could not be made on inclement weather days or site made last minute decision to remain open</a:t>
            </a:r>
          </a:p>
          <a:p>
            <a:pPr marL="97155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An unexpected delivery issue prevents the standard food order from being delivered</a:t>
            </a:r>
          </a:p>
          <a:p>
            <a:pPr marL="0" marR="0" lvl="1" indent="0" algn="l" defTabSz="914400" rtl="0" eaLnBrk="1" fontAlgn="auto" latinLnBrk="0" hangingPunct="1">
              <a:lnSpc>
                <a:spcPct val="100000"/>
              </a:lnSpc>
              <a:spcBef>
                <a:spcPts val="600"/>
              </a:spcBef>
              <a:spcAft>
                <a:spcPts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1" indent="0" algn="l" defTabSz="914400" rtl="0" eaLnBrk="1" fontAlgn="auto" latinLnBrk="0" hangingPunct="1">
              <a:lnSpc>
                <a:spcPct val="100000"/>
              </a:lnSpc>
              <a:spcBef>
                <a:spcPts val="600"/>
              </a:spcBef>
              <a:spcAft>
                <a:spcPts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alibri" panose="020F0502020204030204"/>
                <a:ea typeface="+mn-ea"/>
                <a:cs typeface="+mn-cs"/>
              </a:rPr>
              <a:t>Program Expansion (Rural/Lacking Vendor):</a:t>
            </a:r>
          </a:p>
          <a:p>
            <a:pPr marL="1082675" marR="0" lvl="3" indent="-2254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Provide full shelf-stable meal/snack menu until more permanent solution found</a:t>
            </a:r>
          </a:p>
        </p:txBody>
      </p:sp>
      <p:sp>
        <p:nvSpPr>
          <p:cNvPr id="6" name="TextBox 1">
            <a:extLst>
              <a:ext uri="{FF2B5EF4-FFF2-40B4-BE49-F238E27FC236}">
                <a16:creationId xmlns:a16="http://schemas.microsoft.com/office/drawing/2014/main" id="{4DE7932F-03F3-4C04-AA32-67A66F3B7040}"/>
              </a:ext>
            </a:extLst>
          </p:cNvPr>
          <p:cNvSpPr txBox="1">
            <a:spLocks noChangeArrowheads="1"/>
          </p:cNvSpPr>
          <p:nvPr/>
        </p:nvSpPr>
        <p:spPr bwMode="auto">
          <a:xfrm>
            <a:off x="6626087" y="1881809"/>
            <a:ext cx="5386153"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1B642AA-25AB-40C2-B02C-E04DB8FE2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8624" y="2539447"/>
            <a:ext cx="2381250" cy="2362200"/>
          </a:xfrm>
          <a:prstGeom prst="rect">
            <a:avLst/>
          </a:prstGeom>
        </p:spPr>
      </p:pic>
    </p:spTree>
    <p:extLst>
      <p:ext uri="{BB962C8B-B14F-4D97-AF65-F5344CB8AC3E}">
        <p14:creationId xmlns:p14="http://schemas.microsoft.com/office/powerpoint/2010/main" val="29843378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t>Questions? </a:t>
            </a:r>
          </a:p>
        </p:txBody>
      </p:sp>
      <p:sp>
        <p:nvSpPr>
          <p:cNvPr id="3" name="TextBox 2"/>
          <p:cNvSpPr txBox="1"/>
          <p:nvPr/>
        </p:nvSpPr>
        <p:spPr>
          <a:xfrm>
            <a:off x="882126" y="1395139"/>
            <a:ext cx="1073217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Shannon Amos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Senior Director, Agency Programs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samos@childrenshungeralliance.org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5" name="Rectangle 1">
            <a:extLst>
              <a:ext uri="{FF2B5EF4-FFF2-40B4-BE49-F238E27FC236}">
                <a16:creationId xmlns:a16="http://schemas.microsoft.com/office/drawing/2014/main" id="{8AADDEF8-3E06-40CC-B793-9E75041AFE21}"/>
              </a:ext>
            </a:extLst>
          </p:cNvPr>
          <p:cNvSpPr>
            <a:spLocks noChangeArrowheads="1"/>
          </p:cNvSpPr>
          <p:nvPr/>
        </p:nvSpPr>
        <p:spPr bwMode="auto">
          <a:xfrm>
            <a:off x="903898" y="3249596"/>
            <a:ext cx="7315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Also, like us, share our posts, pin our photos, watch our videos and more!</a:t>
            </a:r>
          </a:p>
        </p:txBody>
      </p:sp>
      <p:grpSp>
        <p:nvGrpSpPr>
          <p:cNvPr id="6" name="Group 5">
            <a:extLst>
              <a:ext uri="{FF2B5EF4-FFF2-40B4-BE49-F238E27FC236}">
                <a16:creationId xmlns:a16="http://schemas.microsoft.com/office/drawing/2014/main" id="{A6BEED77-108B-406F-A9F2-AF32E39E9048}"/>
              </a:ext>
            </a:extLst>
          </p:cNvPr>
          <p:cNvGrpSpPr/>
          <p:nvPr/>
        </p:nvGrpSpPr>
        <p:grpSpPr>
          <a:xfrm>
            <a:off x="903898" y="3715941"/>
            <a:ext cx="6323011" cy="2392275"/>
            <a:chOff x="4322764" y="2947989"/>
            <a:chExt cx="6323011" cy="2392275"/>
          </a:xfrm>
        </p:grpSpPr>
        <p:sp>
          <p:nvSpPr>
            <p:cNvPr id="7" name="Text Box 3">
              <a:extLst>
                <a:ext uri="{FF2B5EF4-FFF2-40B4-BE49-F238E27FC236}">
                  <a16:creationId xmlns:a16="http://schemas.microsoft.com/office/drawing/2014/main" id="{64CF35A4-989A-4E13-ACE2-F40678B65DBC}"/>
                </a:ext>
              </a:extLst>
            </p:cNvPr>
            <p:cNvSpPr txBox="1">
              <a:spLocks noChangeArrowheads="1"/>
            </p:cNvSpPr>
            <p:nvPr/>
          </p:nvSpPr>
          <p:spPr bwMode="auto">
            <a:xfrm>
              <a:off x="5006975" y="2947989"/>
              <a:ext cx="5638800" cy="23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l" defTabSz="914400" rtl="0" eaLnBrk="1" fontAlgn="auto" latinLnBrk="0" hangingPunct="1">
                <a:lnSpc>
                  <a:spcPct val="100000"/>
                </a:lnSpc>
                <a:spcBef>
                  <a:spcPts val="0"/>
                </a:spcBef>
                <a:spcAft>
                  <a:spcPts val="300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Twitter.com/</a:t>
              </a:r>
              <a:r>
                <a:rPr kumimoji="0" lang="en-US" alt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CHAOhio</a:t>
              </a: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300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Facebook.com/</a:t>
              </a:r>
              <a:r>
                <a:rPr kumimoji="0" lang="en-US" alt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childrenshungeralliance</a:t>
              </a:r>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300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YouTube.com/</a:t>
              </a:r>
              <a:r>
                <a:rPr kumimoji="0" lang="en-US" alt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CHAOhio</a:t>
              </a:r>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300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LinkedIn.com/company/children's-hunger-alliance</a:t>
              </a:r>
            </a:p>
          </p:txBody>
        </p:sp>
        <p:pic>
          <p:nvPicPr>
            <p:cNvPr id="8" name="Picture 6">
              <a:extLst>
                <a:ext uri="{FF2B5EF4-FFF2-40B4-BE49-F238E27FC236}">
                  <a16:creationId xmlns:a16="http://schemas.microsoft.com/office/drawing/2014/main" id="{CE0EC88C-FADA-4229-9B87-F2CB90EF0A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4536" y="2956378"/>
              <a:ext cx="449261" cy="45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F5B5409B-C0FC-4BD0-B9C0-600F661A32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2764" y="3551504"/>
              <a:ext cx="477837" cy="47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id="{01655EC3-ED08-4CF3-8475-228A14C56D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2764" y="4187023"/>
              <a:ext cx="449262" cy="44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a:extLst>
                <a:ext uri="{FF2B5EF4-FFF2-40B4-BE49-F238E27FC236}">
                  <a16:creationId xmlns:a16="http://schemas.microsoft.com/office/drawing/2014/main" id="{2BC75C39-15DD-4838-9357-C45B6D4710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1382" y="4892560"/>
              <a:ext cx="450849" cy="44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480719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85757"/>
            <a:ext cx="10972800" cy="436671"/>
          </a:xfrm>
        </p:spPr>
        <p:txBody>
          <a:bodyPr/>
          <a:lstStyle/>
          <a:p>
            <a:r>
              <a:rPr lang="en-US" sz="2800" dirty="0" smtClean="0"/>
              <a:t>Housekeeping</a:t>
            </a:r>
            <a:endParaRPr lang="en-US" sz="2800" dirty="0"/>
          </a:p>
        </p:txBody>
      </p:sp>
      <p:sp>
        <p:nvSpPr>
          <p:cNvPr id="3" name="Content Placeholder 2"/>
          <p:cNvSpPr>
            <a:spLocks noGrp="1"/>
          </p:cNvSpPr>
          <p:nvPr>
            <p:ph idx="1"/>
          </p:nvPr>
        </p:nvSpPr>
        <p:spPr/>
        <p:txBody>
          <a:bodyPr>
            <a:normAutofit/>
          </a:bodyPr>
          <a:lstStyle/>
          <a:p>
            <a:pPr marL="342900" indent="-342900">
              <a:buClr>
                <a:srgbClr val="F26724"/>
              </a:buClr>
              <a:buFont typeface="Arial" panose="020B0604020202020204" pitchFamily="34" charset="0"/>
              <a:buChar char="•"/>
            </a:pPr>
            <a:r>
              <a:rPr lang="en-US" sz="2400" dirty="0">
                <a:solidFill>
                  <a:srgbClr val="2C3742"/>
                </a:solidFill>
              </a:rPr>
              <a:t>Listen-only mode</a:t>
            </a:r>
          </a:p>
          <a:p>
            <a:pPr marL="342900" indent="-342900">
              <a:buClr>
                <a:srgbClr val="F26724"/>
              </a:buClr>
              <a:buFont typeface="Arial" panose="020B0604020202020204" pitchFamily="34" charset="0"/>
              <a:buChar char="•"/>
            </a:pPr>
            <a:r>
              <a:rPr lang="en-US" sz="2400" dirty="0">
                <a:solidFill>
                  <a:srgbClr val="2C3742"/>
                </a:solidFill>
              </a:rPr>
              <a:t>Submit </a:t>
            </a:r>
            <a:r>
              <a:rPr lang="en-US" sz="2400" dirty="0" smtClean="0">
                <a:solidFill>
                  <a:srgbClr val="2C3742"/>
                </a:solidFill>
              </a:rPr>
              <a:t>questions and ideas </a:t>
            </a:r>
            <a:r>
              <a:rPr lang="en-US" sz="2400" dirty="0">
                <a:solidFill>
                  <a:srgbClr val="2C3742"/>
                </a:solidFill>
              </a:rPr>
              <a:t>in the “Questions” section of the </a:t>
            </a:r>
            <a:r>
              <a:rPr lang="en-US" sz="2400" dirty="0" smtClean="0">
                <a:solidFill>
                  <a:srgbClr val="2C3742"/>
                </a:solidFill>
              </a:rPr>
              <a:t/>
            </a:r>
            <a:br>
              <a:rPr lang="en-US" sz="2400" dirty="0" smtClean="0">
                <a:solidFill>
                  <a:srgbClr val="2C3742"/>
                </a:solidFill>
              </a:rPr>
            </a:br>
            <a:r>
              <a:rPr lang="en-US" sz="2400" dirty="0" err="1" smtClean="0">
                <a:solidFill>
                  <a:srgbClr val="2C3742"/>
                </a:solidFill>
              </a:rPr>
              <a:t>GoToWebinar</a:t>
            </a:r>
            <a:r>
              <a:rPr lang="en-US" sz="2400" dirty="0" smtClean="0">
                <a:solidFill>
                  <a:srgbClr val="2C3742"/>
                </a:solidFill>
              </a:rPr>
              <a:t> </a:t>
            </a:r>
            <a:r>
              <a:rPr lang="en-US" sz="2400" dirty="0">
                <a:solidFill>
                  <a:srgbClr val="2C3742"/>
                </a:solidFill>
              </a:rPr>
              <a:t>menu </a:t>
            </a:r>
          </a:p>
          <a:p>
            <a:pPr marL="1085850" lvl="1" indent="-342900">
              <a:buClr>
                <a:srgbClr val="F26724"/>
              </a:buClr>
              <a:buFont typeface="Wingdings" panose="05000000000000000000" pitchFamily="2" charset="2"/>
              <a:buChar char="§"/>
            </a:pPr>
            <a:r>
              <a:rPr lang="en-US" sz="2000" dirty="0">
                <a:solidFill>
                  <a:srgbClr val="2C3742"/>
                </a:solidFill>
              </a:rPr>
              <a:t>Questions will be addressed at the end</a:t>
            </a:r>
          </a:p>
          <a:p>
            <a:pPr marL="342900" indent="-342900">
              <a:buClr>
                <a:srgbClr val="F26724"/>
              </a:buClr>
              <a:buFont typeface="Arial" panose="020B0604020202020204" pitchFamily="34" charset="0"/>
              <a:buChar char="•"/>
            </a:pPr>
            <a:r>
              <a:rPr lang="en-US" sz="2400" dirty="0" smtClean="0">
                <a:solidFill>
                  <a:srgbClr val="2C3742"/>
                </a:solidFill>
              </a:rPr>
              <a:t>Respond to poll questions throughout</a:t>
            </a:r>
          </a:p>
          <a:p>
            <a:pPr marL="342900" indent="-342900">
              <a:buClr>
                <a:srgbClr val="F26724"/>
              </a:buClr>
              <a:buFont typeface="Arial" panose="020B0604020202020204" pitchFamily="34" charset="0"/>
              <a:buChar char="•"/>
            </a:pPr>
            <a:r>
              <a:rPr lang="en-US" sz="2400" dirty="0" smtClean="0">
                <a:solidFill>
                  <a:srgbClr val="2C3742"/>
                </a:solidFill>
              </a:rPr>
              <a:t>Recording </a:t>
            </a:r>
            <a:r>
              <a:rPr lang="en-US" sz="2400" dirty="0">
                <a:solidFill>
                  <a:srgbClr val="2C3742"/>
                </a:solidFill>
              </a:rPr>
              <a:t>and resources available afterward</a:t>
            </a:r>
          </a:p>
          <a:p>
            <a:pPr marL="0" indent="0">
              <a:buNone/>
            </a:pPr>
            <a:endParaRPr lang="en-US" sz="2400" dirty="0">
              <a:solidFill>
                <a:srgbClr val="343433"/>
              </a:solidFill>
            </a:endParaRPr>
          </a:p>
        </p:txBody>
      </p:sp>
      <p:sp>
        <p:nvSpPr>
          <p:cNvPr id="4" name="Slide Number Placeholder 3"/>
          <p:cNvSpPr>
            <a:spLocks noGrp="1"/>
          </p:cNvSpPr>
          <p:nvPr>
            <p:ph type="sldNum" sz="quarter" idx="12"/>
          </p:nvPr>
        </p:nvSpPr>
        <p:spPr/>
        <p:txBody>
          <a:bodyPr/>
          <a:lstStyle/>
          <a:p>
            <a:pPr defTabSz="457200"/>
            <a:fld id="{E4EE5124-9E00-8C4D-9FEC-AC3769F9B443}" type="slidenum">
              <a:rPr lang="en-US"/>
              <a:pPr defTabSz="457200"/>
              <a:t>2</a:t>
            </a:fld>
            <a:endParaRPr lang="en-US"/>
          </a:p>
        </p:txBody>
      </p:sp>
    </p:spTree>
    <p:extLst>
      <p:ext uri="{BB962C8B-B14F-4D97-AF65-F5344CB8AC3E}">
        <p14:creationId xmlns:p14="http://schemas.microsoft.com/office/powerpoint/2010/main" val="3656865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60"/>
            <a:ext cx="12192000" cy="6858000"/>
          </a:xfrm>
          <a:prstGeom prst="rect">
            <a:avLst/>
          </a:prstGeom>
        </p:spPr>
      </p:pic>
      <p:sp>
        <p:nvSpPr>
          <p:cNvPr id="2" name="Title 1"/>
          <p:cNvSpPr>
            <a:spLocks noGrp="1"/>
          </p:cNvSpPr>
          <p:nvPr>
            <p:ph type="ctrTitle"/>
          </p:nvPr>
        </p:nvSpPr>
        <p:spPr>
          <a:xfrm>
            <a:off x="1524000" y="1560798"/>
            <a:ext cx="9144000" cy="2387600"/>
          </a:xfrm>
        </p:spPr>
        <p:txBody>
          <a:bodyPr>
            <a:normAutofit/>
          </a:bodyPr>
          <a:lstStyle/>
          <a:p>
            <a:r>
              <a:rPr lang="en-US" sz="6200" b="1" dirty="0" smtClean="0"/>
              <a:t>Minneapolis Public Schools</a:t>
            </a:r>
            <a:endParaRPr lang="en-US" sz="6200" b="1" dirty="0"/>
          </a:p>
        </p:txBody>
      </p:sp>
      <p:sp>
        <p:nvSpPr>
          <p:cNvPr id="3" name="Subtitle 2"/>
          <p:cNvSpPr>
            <a:spLocks noGrp="1"/>
          </p:cNvSpPr>
          <p:nvPr>
            <p:ph type="subTitle" idx="1"/>
          </p:nvPr>
        </p:nvSpPr>
        <p:spPr>
          <a:xfrm>
            <a:off x="1524000" y="3868281"/>
            <a:ext cx="9144000" cy="762144"/>
          </a:xfrm>
        </p:spPr>
        <p:txBody>
          <a:bodyPr>
            <a:normAutofit/>
          </a:bodyPr>
          <a:lstStyle/>
          <a:p>
            <a:r>
              <a:rPr lang="en-US" sz="3200" dirty="0" smtClean="0"/>
              <a:t>Culinary and Wellness Services</a:t>
            </a:r>
          </a:p>
          <a:p>
            <a:endParaRPr lang="en-US" sz="3200" dirty="0"/>
          </a:p>
        </p:txBody>
      </p:sp>
      <p:grpSp>
        <p:nvGrpSpPr>
          <p:cNvPr id="7" name="Group 6"/>
          <p:cNvGrpSpPr/>
          <p:nvPr/>
        </p:nvGrpSpPr>
        <p:grpSpPr>
          <a:xfrm>
            <a:off x="797304" y="4466665"/>
            <a:ext cx="10597393" cy="1021987"/>
            <a:chOff x="404447" y="4506857"/>
            <a:chExt cx="10597393" cy="1021987"/>
          </a:xfrm>
        </p:grpSpPr>
        <p:sp>
          <p:nvSpPr>
            <p:cNvPr id="5" name="TextBox 4"/>
            <p:cNvSpPr txBox="1"/>
            <p:nvPr/>
          </p:nvSpPr>
          <p:spPr>
            <a:xfrm>
              <a:off x="404447" y="4506857"/>
              <a:ext cx="5442172"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Anne Ferreira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smtClean="0">
                  <a:ln>
                    <a:noFill/>
                  </a:ln>
                  <a:solidFill>
                    <a:prstClr val="black"/>
                  </a:solidFill>
                  <a:effectLst/>
                  <a:uLnTx/>
                  <a:uFillTx/>
                  <a:latin typeface="Calibri" panose="020F0502020204030204"/>
                  <a:ea typeface="+mn-ea"/>
                  <a:cs typeface="+mn-cs"/>
                </a:rPr>
                <a:t>Anne.Ferreira@mpls.k12.mn.us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Menu Planner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5559668" y="4513181"/>
              <a:ext cx="5442172"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Sara Eugene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smtClean="0">
                  <a:ln>
                    <a:noFill/>
                  </a:ln>
                  <a:solidFill>
                    <a:prstClr val="black"/>
                  </a:solidFill>
                  <a:effectLst/>
                  <a:uLnTx/>
                  <a:uFillTx/>
                  <a:latin typeface="Calibri" panose="020F0502020204030204"/>
                  <a:ea typeface="+mn-ea"/>
                  <a:cs typeface="+mn-cs"/>
                </a:rPr>
                <a:t>Sara.Eugene@mpls.k12.mn.us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Program Development and Compliance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77487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62180" y="336350"/>
            <a:ext cx="10515600" cy="1325563"/>
          </a:xfrm>
        </p:spPr>
        <p:txBody>
          <a:bodyPr/>
          <a:lstStyle/>
          <a:p>
            <a:r>
              <a:rPr lang="en-US" dirty="0" smtClean="0"/>
              <a:t>MPS CWS: By the Numbers</a:t>
            </a:r>
            <a:endParaRPr lang="en-US" dirty="0"/>
          </a:p>
        </p:txBody>
      </p:sp>
      <p:graphicFrame>
        <p:nvGraphicFramePr>
          <p:cNvPr id="5" name="Diagram 4"/>
          <p:cNvGraphicFramePr/>
          <p:nvPr>
            <p:extLst/>
          </p:nvPr>
        </p:nvGraphicFramePr>
        <p:xfrm>
          <a:off x="909072" y="1385454"/>
          <a:ext cx="10268882" cy="40870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105304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199" y="294787"/>
            <a:ext cx="10515600" cy="1325563"/>
          </a:xfrm>
        </p:spPr>
        <p:txBody>
          <a:bodyPr/>
          <a:lstStyle/>
          <a:p>
            <a:r>
              <a:rPr lang="en-US" dirty="0" smtClean="0"/>
              <a:t>MPS CWS: After-School Menu Options</a:t>
            </a:r>
            <a:endParaRPr lang="en-US" dirty="0"/>
          </a:p>
        </p:txBody>
      </p:sp>
      <p:graphicFrame>
        <p:nvGraphicFramePr>
          <p:cNvPr id="13" name="Diagram 12"/>
          <p:cNvGraphicFramePr/>
          <p:nvPr>
            <p:extLst/>
          </p:nvPr>
        </p:nvGraphicFramePr>
        <p:xfrm>
          <a:off x="1133008" y="1506050"/>
          <a:ext cx="9989261" cy="39275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430176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p:cNvGraphicFramePr/>
          <p:nvPr>
            <p:extLst/>
          </p:nvPr>
        </p:nvGraphicFramePr>
        <p:xfrm>
          <a:off x="5156405" y="1498464"/>
          <a:ext cx="664430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1749669" y="198071"/>
            <a:ext cx="8605117" cy="6482714"/>
          </a:xfrm>
          <a:prstGeom prst="rect">
            <a:avLst/>
          </a:prstGeom>
        </p:spPr>
      </p:pic>
    </p:spTree>
    <p:extLst>
      <p:ext uri="{BB962C8B-B14F-4D97-AF65-F5344CB8AC3E}">
        <p14:creationId xmlns:p14="http://schemas.microsoft.com/office/powerpoint/2010/main" val="1811473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p:cNvGraphicFramePr/>
          <p:nvPr>
            <p:extLst/>
          </p:nvPr>
        </p:nvGraphicFramePr>
        <p:xfrm>
          <a:off x="5156405" y="1498464"/>
          <a:ext cx="664430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1712213" y="105508"/>
            <a:ext cx="8638837" cy="6662154"/>
          </a:xfrm>
          <a:prstGeom prst="rect">
            <a:avLst/>
          </a:prstGeom>
        </p:spPr>
      </p:pic>
    </p:spTree>
    <p:extLst>
      <p:ext uri="{BB962C8B-B14F-4D97-AF65-F5344CB8AC3E}">
        <p14:creationId xmlns:p14="http://schemas.microsoft.com/office/powerpoint/2010/main" val="15486591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4EE5124-9E00-8C4D-9FEC-AC3769F9B443}" type="slidenum">
              <a:rPr lang="en-US" smtClean="0"/>
              <a:pPr/>
              <a:t>25</a:t>
            </a:fld>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24856"/>
          <a:stretch/>
        </p:blipFill>
        <p:spPr>
          <a:xfrm>
            <a:off x="5205984" y="419084"/>
            <a:ext cx="6376416" cy="5657088"/>
          </a:xfrm>
          <a:prstGeom prst="rect">
            <a:avLst/>
          </a:prstGeom>
        </p:spPr>
      </p:pic>
      <p:sp>
        <p:nvSpPr>
          <p:cNvPr id="8" name="TextBox 7"/>
          <p:cNvSpPr txBox="1"/>
          <p:nvPr/>
        </p:nvSpPr>
        <p:spPr>
          <a:xfrm>
            <a:off x="0" y="2331609"/>
            <a:ext cx="5205984" cy="646331"/>
          </a:xfrm>
          <a:prstGeom prst="rect">
            <a:avLst/>
          </a:prstGeom>
          <a:noFill/>
        </p:spPr>
        <p:txBody>
          <a:bodyPr wrap="square" rtlCol="0">
            <a:spAutoFit/>
          </a:bodyPr>
          <a:lstStyle/>
          <a:p>
            <a:pPr algn="ctr"/>
            <a:r>
              <a:rPr lang="en-US" sz="3600" dirty="0" smtClean="0">
                <a:latin typeface="Arial" panose="020B0604020202020204" pitchFamily="34" charset="0"/>
                <a:cs typeface="Arial" panose="020B0604020202020204" pitchFamily="34" charset="0"/>
              </a:rPr>
              <a:t>Poll Question</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3586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4EE5124-9E00-8C4D-9FEC-AC3769F9B443}" type="slidenum">
              <a:rPr lang="en-US" smtClean="0"/>
              <a:pPr/>
              <a:t>26</a:t>
            </a:fld>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24856"/>
          <a:stretch/>
        </p:blipFill>
        <p:spPr>
          <a:xfrm>
            <a:off x="5205984" y="419084"/>
            <a:ext cx="6376416" cy="5657088"/>
          </a:xfrm>
          <a:prstGeom prst="rect">
            <a:avLst/>
          </a:prstGeom>
        </p:spPr>
      </p:pic>
      <p:sp>
        <p:nvSpPr>
          <p:cNvPr id="8" name="TextBox 7"/>
          <p:cNvSpPr txBox="1"/>
          <p:nvPr/>
        </p:nvSpPr>
        <p:spPr>
          <a:xfrm>
            <a:off x="0" y="2331609"/>
            <a:ext cx="5205984" cy="646331"/>
          </a:xfrm>
          <a:prstGeom prst="rect">
            <a:avLst/>
          </a:prstGeom>
          <a:noFill/>
        </p:spPr>
        <p:txBody>
          <a:bodyPr wrap="square" rtlCol="0">
            <a:spAutoFit/>
          </a:bodyPr>
          <a:lstStyle/>
          <a:p>
            <a:pPr algn="ctr"/>
            <a:r>
              <a:rPr lang="en-US" sz="3600" dirty="0" smtClean="0">
                <a:latin typeface="Arial" panose="020B0604020202020204" pitchFamily="34" charset="0"/>
                <a:cs typeface="Arial" panose="020B0604020202020204" pitchFamily="34" charset="0"/>
              </a:rPr>
              <a:t>Poll Question</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1449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414158" y="5530476"/>
            <a:ext cx="9210636" cy="549848"/>
          </a:xfrm>
        </p:spPr>
        <p:txBody>
          <a:bodyPr/>
          <a:lstStyle/>
          <a:p>
            <a:r>
              <a:rPr lang="en-US" sz="3600" dirty="0" smtClean="0"/>
              <a:t>Panel Q&amp;A</a:t>
            </a:r>
            <a:endParaRPr lang="en-US" sz="3600" dirty="0"/>
          </a:p>
        </p:txBody>
      </p:sp>
      <p:sp>
        <p:nvSpPr>
          <p:cNvPr id="4" name="Slide Number Placeholder 3"/>
          <p:cNvSpPr>
            <a:spLocks noGrp="1"/>
          </p:cNvSpPr>
          <p:nvPr>
            <p:ph type="sldNum" sz="quarter" idx="12"/>
          </p:nvPr>
        </p:nvSpPr>
        <p:spPr/>
        <p:txBody>
          <a:bodyPr/>
          <a:lstStyle/>
          <a:p>
            <a:fld id="{E4EE5124-9E00-8C4D-9FEC-AC3769F9B443}" type="slidenum">
              <a:rPr lang="en-US" smtClean="0"/>
              <a:pPr/>
              <a:t>27</a:t>
            </a:fld>
            <a:endParaRPr lang="en-US" dirty="0"/>
          </a:p>
        </p:txBody>
      </p:sp>
      <p:grpSp>
        <p:nvGrpSpPr>
          <p:cNvPr id="14" name="Group 13"/>
          <p:cNvGrpSpPr/>
          <p:nvPr/>
        </p:nvGrpSpPr>
        <p:grpSpPr>
          <a:xfrm>
            <a:off x="1492814" y="1007108"/>
            <a:ext cx="9210685" cy="4518998"/>
            <a:chOff x="1513049" y="1184089"/>
            <a:chExt cx="9210685" cy="4518998"/>
          </a:xfrm>
        </p:grpSpPr>
        <p:sp>
          <p:nvSpPr>
            <p:cNvPr id="5" name="Rectangle 4"/>
            <p:cNvSpPr>
              <a:spLocks noChangeAspect="1"/>
            </p:cNvSpPr>
            <p:nvPr/>
          </p:nvSpPr>
          <p:spPr>
            <a:xfrm>
              <a:off x="1518569" y="1184089"/>
              <a:ext cx="3329353" cy="2080845"/>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37848" y="1189703"/>
              <a:ext cx="5885886" cy="2607671"/>
            </a:xfrm>
            <a:prstGeom prst="rect">
              <a:avLst/>
            </a:prstGeom>
          </p:spPr>
        </p:pic>
        <p:sp>
          <p:nvSpPr>
            <p:cNvPr id="7" name="Rectangle 6"/>
            <p:cNvSpPr>
              <a:spLocks noChangeAspect="1"/>
            </p:cNvSpPr>
            <p:nvPr/>
          </p:nvSpPr>
          <p:spPr>
            <a:xfrm>
              <a:off x="4837581" y="3514336"/>
              <a:ext cx="3215059" cy="2183138"/>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13049" y="4047203"/>
              <a:ext cx="1779836" cy="1650270"/>
            </a:xfrm>
            <a:prstGeom prst="rect">
              <a:avLst/>
            </a:prstGeom>
          </p:spPr>
        </p:pic>
        <p:pic>
          <p:nvPicPr>
            <p:cNvPr id="10" name="Content Placeholder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43906" y="4047203"/>
              <a:ext cx="1994184" cy="1655884"/>
            </a:xfrm>
            <a:prstGeom prst="rect">
              <a:avLst/>
            </a:prstGeom>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18885" y="2789903"/>
              <a:ext cx="3319205" cy="1257301"/>
            </a:xfrm>
            <a:prstGeom prst="rect">
              <a:avLst/>
            </a:prstGeom>
          </p:spPr>
        </p:pic>
      </p:grpSp>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17146" y="3337355"/>
            <a:ext cx="3292529" cy="2195019"/>
          </a:xfrm>
          <a:prstGeom prst="rect">
            <a:avLst/>
          </a:prstGeom>
        </p:spPr>
      </p:pic>
    </p:spTree>
    <p:extLst>
      <p:ext uri="{BB962C8B-B14F-4D97-AF65-F5344CB8AC3E}">
        <p14:creationId xmlns:p14="http://schemas.microsoft.com/office/powerpoint/2010/main" val="20910147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4EE5124-9E00-8C4D-9FEC-AC3769F9B443}" type="slidenum">
              <a:rPr lang="en-US" smtClean="0"/>
              <a:pPr/>
              <a:t>28</a:t>
            </a:fld>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24856"/>
          <a:stretch/>
        </p:blipFill>
        <p:spPr>
          <a:xfrm>
            <a:off x="5205984" y="419084"/>
            <a:ext cx="6376416" cy="5657088"/>
          </a:xfrm>
          <a:prstGeom prst="rect">
            <a:avLst/>
          </a:prstGeom>
        </p:spPr>
      </p:pic>
      <p:sp>
        <p:nvSpPr>
          <p:cNvPr id="8" name="TextBox 7"/>
          <p:cNvSpPr txBox="1"/>
          <p:nvPr/>
        </p:nvSpPr>
        <p:spPr>
          <a:xfrm>
            <a:off x="0" y="2331609"/>
            <a:ext cx="5205984" cy="646331"/>
          </a:xfrm>
          <a:prstGeom prst="rect">
            <a:avLst/>
          </a:prstGeom>
          <a:noFill/>
        </p:spPr>
        <p:txBody>
          <a:bodyPr wrap="square" rtlCol="0">
            <a:spAutoFit/>
          </a:bodyPr>
          <a:lstStyle/>
          <a:p>
            <a:pPr algn="ctr"/>
            <a:r>
              <a:rPr lang="en-US" sz="3600" dirty="0" smtClean="0">
                <a:latin typeface="Arial" panose="020B0604020202020204" pitchFamily="34" charset="0"/>
                <a:cs typeface="Arial" panose="020B0604020202020204" pitchFamily="34" charset="0"/>
              </a:rPr>
              <a:t>Poll Question</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3422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414158" y="5530476"/>
            <a:ext cx="9210636" cy="549848"/>
          </a:xfrm>
        </p:spPr>
        <p:txBody>
          <a:bodyPr/>
          <a:lstStyle/>
          <a:p>
            <a:r>
              <a:rPr lang="en-US" sz="3600" dirty="0" smtClean="0"/>
              <a:t>Panel Q&amp;A</a:t>
            </a:r>
            <a:endParaRPr lang="en-US" sz="3600" dirty="0"/>
          </a:p>
        </p:txBody>
      </p:sp>
      <p:sp>
        <p:nvSpPr>
          <p:cNvPr id="4" name="Slide Number Placeholder 3"/>
          <p:cNvSpPr>
            <a:spLocks noGrp="1"/>
          </p:cNvSpPr>
          <p:nvPr>
            <p:ph type="sldNum" sz="quarter" idx="12"/>
          </p:nvPr>
        </p:nvSpPr>
        <p:spPr/>
        <p:txBody>
          <a:bodyPr/>
          <a:lstStyle/>
          <a:p>
            <a:fld id="{E4EE5124-9E00-8C4D-9FEC-AC3769F9B443}" type="slidenum">
              <a:rPr lang="en-US" smtClean="0"/>
              <a:pPr/>
              <a:t>29</a:t>
            </a:fld>
            <a:endParaRPr lang="en-US" dirty="0"/>
          </a:p>
        </p:txBody>
      </p:sp>
      <p:grpSp>
        <p:nvGrpSpPr>
          <p:cNvPr id="14" name="Group 13"/>
          <p:cNvGrpSpPr/>
          <p:nvPr/>
        </p:nvGrpSpPr>
        <p:grpSpPr>
          <a:xfrm>
            <a:off x="1492814" y="1007108"/>
            <a:ext cx="9210685" cy="4518998"/>
            <a:chOff x="1513049" y="1184089"/>
            <a:chExt cx="9210685" cy="4518998"/>
          </a:xfrm>
        </p:grpSpPr>
        <p:sp>
          <p:nvSpPr>
            <p:cNvPr id="5" name="Rectangle 4"/>
            <p:cNvSpPr>
              <a:spLocks noChangeAspect="1"/>
            </p:cNvSpPr>
            <p:nvPr/>
          </p:nvSpPr>
          <p:spPr>
            <a:xfrm>
              <a:off x="1518569" y="1184089"/>
              <a:ext cx="3329353" cy="2080845"/>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37848" y="1189703"/>
              <a:ext cx="5885886" cy="2607671"/>
            </a:xfrm>
            <a:prstGeom prst="rect">
              <a:avLst/>
            </a:prstGeom>
          </p:spPr>
        </p:pic>
        <p:sp>
          <p:nvSpPr>
            <p:cNvPr id="7" name="Rectangle 6"/>
            <p:cNvSpPr>
              <a:spLocks noChangeAspect="1"/>
            </p:cNvSpPr>
            <p:nvPr/>
          </p:nvSpPr>
          <p:spPr>
            <a:xfrm>
              <a:off x="4837581" y="3514336"/>
              <a:ext cx="3215059" cy="2183138"/>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13049" y="4047203"/>
              <a:ext cx="1779836" cy="1650270"/>
            </a:xfrm>
            <a:prstGeom prst="rect">
              <a:avLst/>
            </a:prstGeom>
          </p:spPr>
        </p:pic>
        <p:pic>
          <p:nvPicPr>
            <p:cNvPr id="10" name="Content Placeholder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43906" y="4047203"/>
              <a:ext cx="1994184" cy="1655884"/>
            </a:xfrm>
            <a:prstGeom prst="rect">
              <a:avLst/>
            </a:prstGeom>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18885" y="2789903"/>
              <a:ext cx="3319205" cy="1257301"/>
            </a:xfrm>
            <a:prstGeom prst="rect">
              <a:avLst/>
            </a:prstGeom>
          </p:spPr>
        </p:pic>
      </p:grpSp>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17146" y="3337355"/>
            <a:ext cx="3292529" cy="2195019"/>
          </a:xfrm>
          <a:prstGeom prst="rect">
            <a:avLst/>
          </a:prstGeom>
        </p:spPr>
      </p:pic>
    </p:spTree>
    <p:extLst>
      <p:ext uri="{BB962C8B-B14F-4D97-AF65-F5344CB8AC3E}">
        <p14:creationId xmlns:p14="http://schemas.microsoft.com/office/powerpoint/2010/main" val="650766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08807" y="2907152"/>
            <a:ext cx="3574387" cy="3219011"/>
          </a:xfrm>
        </p:spPr>
      </p:pic>
      <p:sp>
        <p:nvSpPr>
          <p:cNvPr id="4" name="Slide Number Placeholder 3"/>
          <p:cNvSpPr>
            <a:spLocks noGrp="1"/>
          </p:cNvSpPr>
          <p:nvPr>
            <p:ph type="sldNum" sz="quarter" idx="12"/>
          </p:nvPr>
        </p:nvSpPr>
        <p:spPr/>
        <p:txBody>
          <a:bodyPr/>
          <a:lstStyle/>
          <a:p>
            <a:fld id="{E4EE5124-9E00-8C4D-9FEC-AC3769F9B443}" type="slidenum">
              <a:rPr lang="en-US" smtClean="0"/>
              <a:pPr/>
              <a:t>3</a:t>
            </a:fld>
            <a:endParaRPr lang="en-US" dirty="0"/>
          </a:p>
        </p:txBody>
      </p:sp>
      <p:sp>
        <p:nvSpPr>
          <p:cNvPr id="6" name="Text Placeholder 4"/>
          <p:cNvSpPr txBox="1">
            <a:spLocks/>
          </p:cNvSpPr>
          <p:nvPr/>
        </p:nvSpPr>
        <p:spPr>
          <a:xfrm>
            <a:off x="3600500" y="1795999"/>
            <a:ext cx="4991000" cy="1022425"/>
          </a:xfrm>
          <a:prstGeom prst="rect">
            <a:avLst/>
          </a:prstGeom>
        </p:spPr>
        <p:txBody>
          <a:bodyPr vert="horz" lIns="91440" tIns="45720" rIns="91440" bIns="45720" rtlCol="0">
            <a:noAutofit/>
          </a:bodyPr>
          <a:lstStyle>
            <a:lvl1pPr marL="342900" indent="-342900" algn="l" defTabSz="457200" rtl="0" eaLnBrk="1" latinLnBrk="0" hangingPunct="1">
              <a:spcBef>
                <a:spcPts val="1200"/>
              </a:spcBef>
              <a:buFont typeface="Arial" panose="020B0604020202020204" pitchFamily="34" charset="0"/>
              <a:buChar char="•"/>
              <a:defRPr sz="2400" b="0" i="0" kern="1200" baseline="0">
                <a:solidFill>
                  <a:srgbClr val="343433"/>
                </a:solidFill>
                <a:latin typeface="Arial" charset="0"/>
                <a:ea typeface="Arial" charset="0"/>
                <a:cs typeface="Arial" charset="0"/>
              </a:defRPr>
            </a:lvl1pPr>
            <a:lvl2pPr marL="742950" indent="-285750" algn="l" defTabSz="457200" rtl="0" eaLnBrk="1" latinLnBrk="0" hangingPunct="1">
              <a:spcBef>
                <a:spcPts val="1200"/>
              </a:spcBef>
              <a:buFont typeface="Arial"/>
              <a:buChar char="–"/>
              <a:defRPr sz="2000" b="0" i="0" kern="1200">
                <a:solidFill>
                  <a:schemeClr val="tx1"/>
                </a:solidFill>
                <a:latin typeface="Arial" charset="0"/>
                <a:ea typeface="Arial" charset="0"/>
                <a:cs typeface="Arial" charset="0"/>
              </a:defRPr>
            </a:lvl2pPr>
            <a:lvl3pPr marL="1143000" indent="-228600" algn="l" defTabSz="457200" rtl="0" eaLnBrk="1" latinLnBrk="0" hangingPunct="1">
              <a:spcBef>
                <a:spcPts val="1200"/>
              </a:spcBef>
              <a:buFont typeface="Wingdings" panose="05000000000000000000" pitchFamily="2" charset="2"/>
              <a:buChar char="§"/>
              <a:defRPr sz="1600" b="0" i="0" kern="1200" baseline="0">
                <a:solidFill>
                  <a:schemeClr val="tx1"/>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1400" b="0" i="0" kern="1200">
                <a:solidFill>
                  <a:schemeClr val="tx1"/>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12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t>Carolyn Wait</a:t>
            </a:r>
            <a:r>
              <a:rPr lang="en-US" sz="1600" dirty="0" smtClean="0"/>
              <a:t/>
            </a:r>
            <a:br>
              <a:rPr lang="en-US" sz="1600" dirty="0" smtClean="0"/>
            </a:br>
            <a:r>
              <a:rPr lang="en-US" sz="1600" dirty="0" smtClean="0"/>
              <a:t>Senior Program Manager</a:t>
            </a:r>
            <a:r>
              <a:rPr lang="en-US" sz="1600" dirty="0"/>
              <a:t>, Center for Best Practices </a:t>
            </a:r>
            <a:r>
              <a:rPr lang="en-US" sz="1600" dirty="0" smtClean="0"/>
              <a:t/>
            </a:r>
            <a:br>
              <a:rPr lang="en-US" sz="1600" dirty="0" smtClean="0"/>
            </a:br>
            <a:r>
              <a:rPr lang="en-US" sz="1600" dirty="0" smtClean="0"/>
              <a:t>No Kid Hungry campaign</a:t>
            </a:r>
            <a:endParaRPr lang="en-US" sz="1600" dirty="0"/>
          </a:p>
        </p:txBody>
      </p:sp>
    </p:spTree>
    <p:extLst>
      <p:ext uri="{BB962C8B-B14F-4D97-AF65-F5344CB8AC3E}">
        <p14:creationId xmlns:p14="http://schemas.microsoft.com/office/powerpoint/2010/main" val="3567062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4EE5124-9E00-8C4D-9FEC-AC3769F9B443}" type="slidenum">
              <a:rPr lang="en-US" smtClean="0"/>
              <a:pPr/>
              <a:t>30</a:t>
            </a:fld>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24856"/>
          <a:stretch/>
        </p:blipFill>
        <p:spPr>
          <a:xfrm>
            <a:off x="5205984" y="419084"/>
            <a:ext cx="6376416" cy="5657088"/>
          </a:xfrm>
          <a:prstGeom prst="rect">
            <a:avLst/>
          </a:prstGeom>
        </p:spPr>
      </p:pic>
      <p:sp>
        <p:nvSpPr>
          <p:cNvPr id="8" name="TextBox 7"/>
          <p:cNvSpPr txBox="1"/>
          <p:nvPr/>
        </p:nvSpPr>
        <p:spPr>
          <a:xfrm>
            <a:off x="0" y="2331609"/>
            <a:ext cx="5205984" cy="646331"/>
          </a:xfrm>
          <a:prstGeom prst="rect">
            <a:avLst/>
          </a:prstGeom>
          <a:noFill/>
        </p:spPr>
        <p:txBody>
          <a:bodyPr wrap="square" rtlCol="0">
            <a:spAutoFit/>
          </a:bodyPr>
          <a:lstStyle/>
          <a:p>
            <a:pPr algn="ctr"/>
            <a:r>
              <a:rPr lang="en-US" sz="3600" dirty="0" smtClean="0">
                <a:latin typeface="Arial" panose="020B0604020202020204" pitchFamily="34" charset="0"/>
                <a:cs typeface="Arial" panose="020B0604020202020204" pitchFamily="34" charset="0"/>
              </a:rPr>
              <a:t>Poll Question</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8895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414158" y="5530476"/>
            <a:ext cx="9210636" cy="549848"/>
          </a:xfrm>
        </p:spPr>
        <p:txBody>
          <a:bodyPr/>
          <a:lstStyle/>
          <a:p>
            <a:r>
              <a:rPr lang="en-US" sz="3600" dirty="0" smtClean="0"/>
              <a:t>Panel Q&amp;A</a:t>
            </a:r>
            <a:endParaRPr lang="en-US" sz="3600" dirty="0"/>
          </a:p>
        </p:txBody>
      </p:sp>
      <p:sp>
        <p:nvSpPr>
          <p:cNvPr id="4" name="Slide Number Placeholder 3"/>
          <p:cNvSpPr>
            <a:spLocks noGrp="1"/>
          </p:cNvSpPr>
          <p:nvPr>
            <p:ph type="sldNum" sz="quarter" idx="12"/>
          </p:nvPr>
        </p:nvSpPr>
        <p:spPr/>
        <p:txBody>
          <a:bodyPr/>
          <a:lstStyle/>
          <a:p>
            <a:fld id="{E4EE5124-9E00-8C4D-9FEC-AC3769F9B443}" type="slidenum">
              <a:rPr lang="en-US" smtClean="0"/>
              <a:pPr/>
              <a:t>31</a:t>
            </a:fld>
            <a:endParaRPr lang="en-US" dirty="0"/>
          </a:p>
        </p:txBody>
      </p:sp>
      <p:grpSp>
        <p:nvGrpSpPr>
          <p:cNvPr id="14" name="Group 13"/>
          <p:cNvGrpSpPr/>
          <p:nvPr/>
        </p:nvGrpSpPr>
        <p:grpSpPr>
          <a:xfrm>
            <a:off x="1492814" y="1007108"/>
            <a:ext cx="9210685" cy="4518998"/>
            <a:chOff x="1513049" y="1184089"/>
            <a:chExt cx="9210685" cy="4518998"/>
          </a:xfrm>
        </p:grpSpPr>
        <p:sp>
          <p:nvSpPr>
            <p:cNvPr id="5" name="Rectangle 4"/>
            <p:cNvSpPr>
              <a:spLocks noChangeAspect="1"/>
            </p:cNvSpPr>
            <p:nvPr/>
          </p:nvSpPr>
          <p:spPr>
            <a:xfrm>
              <a:off x="1518569" y="1184089"/>
              <a:ext cx="3329353" cy="2080845"/>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37848" y="1189703"/>
              <a:ext cx="5885886" cy="2607671"/>
            </a:xfrm>
            <a:prstGeom prst="rect">
              <a:avLst/>
            </a:prstGeom>
          </p:spPr>
        </p:pic>
        <p:sp>
          <p:nvSpPr>
            <p:cNvPr id="7" name="Rectangle 6"/>
            <p:cNvSpPr>
              <a:spLocks noChangeAspect="1"/>
            </p:cNvSpPr>
            <p:nvPr/>
          </p:nvSpPr>
          <p:spPr>
            <a:xfrm>
              <a:off x="4837581" y="3514336"/>
              <a:ext cx="3215059" cy="2183138"/>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13049" y="4047203"/>
              <a:ext cx="1779836" cy="1650270"/>
            </a:xfrm>
            <a:prstGeom prst="rect">
              <a:avLst/>
            </a:prstGeom>
          </p:spPr>
        </p:pic>
        <p:pic>
          <p:nvPicPr>
            <p:cNvPr id="10" name="Content Placeholder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43906" y="4047203"/>
              <a:ext cx="1994184" cy="1655884"/>
            </a:xfrm>
            <a:prstGeom prst="rect">
              <a:avLst/>
            </a:prstGeom>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18885" y="2789903"/>
              <a:ext cx="3319205" cy="1257301"/>
            </a:xfrm>
            <a:prstGeom prst="rect">
              <a:avLst/>
            </a:prstGeom>
          </p:spPr>
        </p:pic>
      </p:grpSp>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17146" y="3337355"/>
            <a:ext cx="3292529" cy="2195019"/>
          </a:xfrm>
          <a:prstGeom prst="rect">
            <a:avLst/>
          </a:prstGeom>
        </p:spPr>
      </p:pic>
    </p:spTree>
    <p:extLst>
      <p:ext uri="{BB962C8B-B14F-4D97-AF65-F5344CB8AC3E}">
        <p14:creationId xmlns:p14="http://schemas.microsoft.com/office/powerpoint/2010/main" val="24870232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4EE5124-9E00-8C4D-9FEC-AC3769F9B443}" type="slidenum">
              <a:rPr lang="en-US" smtClean="0"/>
              <a:pPr/>
              <a:t>32</a:t>
            </a:fld>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5299" b="10023"/>
          <a:stretch/>
        </p:blipFill>
        <p:spPr>
          <a:xfrm>
            <a:off x="1748045" y="1084085"/>
            <a:ext cx="8695911" cy="4911365"/>
          </a:xfrm>
          <a:prstGeom prst="rect">
            <a:avLst/>
          </a:prstGeom>
        </p:spPr>
      </p:pic>
      <p:sp>
        <p:nvSpPr>
          <p:cNvPr id="4" name="Title 1"/>
          <p:cNvSpPr txBox="1">
            <a:spLocks/>
          </p:cNvSpPr>
          <p:nvPr/>
        </p:nvSpPr>
        <p:spPr>
          <a:xfrm>
            <a:off x="5496785" y="1163466"/>
            <a:ext cx="4844027" cy="774317"/>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0" i="0" kern="1200">
                <a:solidFill>
                  <a:srgbClr val="2C3742"/>
                </a:solidFill>
                <a:latin typeface="Arial" charset="0"/>
                <a:ea typeface="Arial" charset="0"/>
                <a:cs typeface="Arial" charset="0"/>
              </a:defRPr>
            </a:lvl1pPr>
          </a:lstStyle>
          <a:p>
            <a:pPr algn="r"/>
            <a:r>
              <a:rPr lang="en-US" sz="3600" dirty="0" smtClean="0"/>
              <a:t>Audience Q&amp;A</a:t>
            </a:r>
            <a:endParaRPr lang="en-US" sz="3600" dirty="0"/>
          </a:p>
        </p:txBody>
      </p:sp>
    </p:spTree>
    <p:extLst>
      <p:ext uri="{BB962C8B-B14F-4D97-AF65-F5344CB8AC3E}">
        <p14:creationId xmlns:p14="http://schemas.microsoft.com/office/powerpoint/2010/main" val="13951726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Resources at bestpractices.nokidhungry.org </a:t>
            </a:r>
            <a:endParaRPr lang="en-US" dirty="0"/>
          </a:p>
        </p:txBody>
      </p:sp>
      <p:sp>
        <p:nvSpPr>
          <p:cNvPr id="2" name="Slide Number Placeholder 1"/>
          <p:cNvSpPr>
            <a:spLocks noGrp="1"/>
          </p:cNvSpPr>
          <p:nvPr>
            <p:ph type="sldNum" sz="quarter" idx="12"/>
          </p:nvPr>
        </p:nvSpPr>
        <p:spPr/>
        <p:txBody>
          <a:bodyPr/>
          <a:lstStyle/>
          <a:p>
            <a:fld id="{E4EE5124-9E00-8C4D-9FEC-AC3769F9B443}" type="slidenum">
              <a:rPr lang="en-US" smtClean="0"/>
              <a:pPr/>
              <a:t>33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6224" y="2179782"/>
            <a:ext cx="7146175" cy="3930821"/>
          </a:xfrm>
          <a:prstGeom prst="rect">
            <a:avLst/>
          </a:prstGeom>
        </p:spPr>
      </p:pic>
      <p:grpSp>
        <p:nvGrpSpPr>
          <p:cNvPr id="7" name="Group 6"/>
          <p:cNvGrpSpPr/>
          <p:nvPr/>
        </p:nvGrpSpPr>
        <p:grpSpPr>
          <a:xfrm>
            <a:off x="602348" y="1913641"/>
            <a:ext cx="3482961" cy="4294926"/>
            <a:chOff x="602348" y="1913641"/>
            <a:chExt cx="3482961" cy="429492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913641"/>
              <a:ext cx="3475709" cy="429492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6030"/>
            <a:stretch/>
          </p:blipFill>
          <p:spPr>
            <a:xfrm>
              <a:off x="602348" y="1913641"/>
              <a:ext cx="3482961" cy="2334509"/>
            </a:xfrm>
            <a:prstGeom prst="rect">
              <a:avLst/>
            </a:prstGeom>
          </p:spPr>
        </p:pic>
      </p:grpSp>
    </p:spTree>
    <p:extLst>
      <p:ext uri="{BB962C8B-B14F-4D97-AF65-F5344CB8AC3E}">
        <p14:creationId xmlns:p14="http://schemas.microsoft.com/office/powerpoint/2010/main" val="1779190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Umbrella Model</a:t>
            </a:r>
            <a:endParaRPr lang="en-US" dirty="0"/>
          </a:p>
        </p:txBody>
      </p:sp>
      <p:sp>
        <p:nvSpPr>
          <p:cNvPr id="3" name="Slide Number Placeholder 2"/>
          <p:cNvSpPr>
            <a:spLocks noGrp="1"/>
          </p:cNvSpPr>
          <p:nvPr>
            <p:ph type="sldNum" sz="quarter" idx="12"/>
          </p:nvPr>
        </p:nvSpPr>
        <p:spPr/>
        <p:txBody>
          <a:bodyPr/>
          <a:lstStyle/>
          <a:p>
            <a:fld id="{E4EE5124-9E00-8C4D-9FEC-AC3769F9B443}" type="slidenum">
              <a:rPr lang="en-US" smtClean="0"/>
              <a:pPr/>
              <a:t>34</a:t>
            </a:fld>
            <a:endParaRPr lang="en-US" dirty="0"/>
          </a:p>
        </p:txBody>
      </p:sp>
      <p:grpSp>
        <p:nvGrpSpPr>
          <p:cNvPr id="6" name="Group 5"/>
          <p:cNvGrpSpPr/>
          <p:nvPr/>
        </p:nvGrpSpPr>
        <p:grpSpPr>
          <a:xfrm>
            <a:off x="1757780" y="1820014"/>
            <a:ext cx="8676440" cy="4433466"/>
            <a:chOff x="1483560" y="1820014"/>
            <a:chExt cx="8676440" cy="4433466"/>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5275" y="2262100"/>
              <a:ext cx="5654725" cy="3336357"/>
            </a:xfrm>
            <a:prstGeom prst="rect">
              <a:avLst/>
            </a:prstGeom>
            <a:ln>
              <a:solidFill>
                <a:srgbClr val="2C3742"/>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560" y="1820014"/>
              <a:ext cx="3424434" cy="4433466"/>
            </a:xfrm>
            <a:prstGeom prst="rect">
              <a:avLst/>
            </a:prstGeom>
          </p:spPr>
        </p:pic>
      </p:grpSp>
      <p:sp>
        <p:nvSpPr>
          <p:cNvPr id="7" name="TextBox 6"/>
          <p:cNvSpPr txBox="1"/>
          <p:nvPr/>
        </p:nvSpPr>
        <p:spPr>
          <a:xfrm>
            <a:off x="5200686" y="5641034"/>
            <a:ext cx="4932218" cy="553998"/>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hlinkClick r:id="rId4"/>
              </a:rPr>
              <a:t>https://</a:t>
            </a:r>
            <a:r>
              <a:rPr lang="en-US" sz="1500" dirty="0" smtClean="0">
                <a:latin typeface="Arial" panose="020B0604020202020204" pitchFamily="34" charset="0"/>
                <a:cs typeface="Arial" panose="020B0604020202020204" pitchFamily="34" charset="0"/>
                <a:hlinkClick r:id="rId4"/>
              </a:rPr>
              <a:t>bestpractices.nokidhungry.org/programs/</a:t>
            </a:r>
            <a:br>
              <a:rPr lang="en-US" sz="1500" dirty="0" smtClean="0">
                <a:latin typeface="Arial" panose="020B0604020202020204" pitchFamily="34" charset="0"/>
                <a:cs typeface="Arial" panose="020B0604020202020204" pitchFamily="34" charset="0"/>
                <a:hlinkClick r:id="rId4"/>
              </a:rPr>
            </a:br>
            <a:r>
              <a:rPr lang="en-US" sz="1500" dirty="0" smtClean="0">
                <a:latin typeface="Arial" panose="020B0604020202020204" pitchFamily="34" charset="0"/>
                <a:cs typeface="Arial" panose="020B0604020202020204" pitchFamily="34" charset="0"/>
                <a:hlinkClick r:id="rId4"/>
              </a:rPr>
              <a:t>afterschool-meals/implementing-in-schools-effectively</a:t>
            </a:r>
            <a:r>
              <a:rPr lang="en-US" sz="1500" dirty="0" smtClean="0">
                <a:latin typeface="Arial" panose="020B0604020202020204" pitchFamily="34" charset="0"/>
                <a:cs typeface="Arial" panose="020B0604020202020204" pitchFamily="34" charset="0"/>
              </a:rPr>
              <a:t> </a:t>
            </a:r>
            <a:endParaRPr lang="en-US"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5351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Supper in the Classroom</a:t>
            </a:r>
            <a:endParaRPr lang="en-US" dirty="0"/>
          </a:p>
        </p:txBody>
      </p:sp>
      <p:sp>
        <p:nvSpPr>
          <p:cNvPr id="3" name="Slide Number Placeholder 2"/>
          <p:cNvSpPr>
            <a:spLocks noGrp="1"/>
          </p:cNvSpPr>
          <p:nvPr>
            <p:ph type="sldNum" sz="quarter" idx="12"/>
          </p:nvPr>
        </p:nvSpPr>
        <p:spPr/>
        <p:txBody>
          <a:bodyPr/>
          <a:lstStyle/>
          <a:p>
            <a:fld id="{E4EE5124-9E00-8C4D-9FEC-AC3769F9B443}" type="slidenum">
              <a:rPr lang="en-US" smtClean="0"/>
              <a:pPr/>
              <a:t>35</a:t>
            </a:fld>
            <a:endParaRPr lang="en-US" dirty="0"/>
          </a:p>
        </p:txBody>
      </p:sp>
      <p:grpSp>
        <p:nvGrpSpPr>
          <p:cNvPr id="6" name="Group 5"/>
          <p:cNvGrpSpPr/>
          <p:nvPr/>
        </p:nvGrpSpPr>
        <p:grpSpPr>
          <a:xfrm>
            <a:off x="261336" y="1857756"/>
            <a:ext cx="8405277" cy="4357985"/>
            <a:chOff x="2221679" y="1856509"/>
            <a:chExt cx="8405277" cy="4357985"/>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7366" y="2165699"/>
              <a:ext cx="5499590" cy="3337560"/>
            </a:xfrm>
            <a:prstGeom prst="rect">
              <a:avLst/>
            </a:prstGeom>
            <a:ln>
              <a:solidFill>
                <a:srgbClr val="2C3742"/>
              </a:solidFill>
            </a:ln>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394" t="5380" r="4429" b="6438"/>
            <a:stretch/>
          </p:blipFill>
          <p:spPr>
            <a:xfrm>
              <a:off x="2221679" y="1856509"/>
              <a:ext cx="3429000" cy="4357985"/>
            </a:xfrm>
            <a:prstGeom prst="rect">
              <a:avLst/>
            </a:prstGeom>
            <a:ln>
              <a:solidFill>
                <a:srgbClr val="2C3742"/>
              </a:solidFill>
            </a:ln>
          </p:spPr>
        </p:pic>
      </p:grpSp>
      <p:sp>
        <p:nvSpPr>
          <p:cNvPr id="7" name="TextBox 6"/>
          <p:cNvSpPr txBox="1"/>
          <p:nvPr/>
        </p:nvSpPr>
        <p:spPr>
          <a:xfrm>
            <a:off x="3734395" y="5583124"/>
            <a:ext cx="4932218" cy="553998"/>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hlinkClick r:id="rId4"/>
              </a:rPr>
              <a:t>https://</a:t>
            </a:r>
            <a:r>
              <a:rPr lang="en-US" sz="1500" dirty="0" smtClean="0">
                <a:latin typeface="Arial" panose="020B0604020202020204" pitchFamily="34" charset="0"/>
                <a:cs typeface="Arial" panose="020B0604020202020204" pitchFamily="34" charset="0"/>
                <a:hlinkClick r:id="rId4"/>
              </a:rPr>
              <a:t>bestpractices.nokidhungry.org/programs/</a:t>
            </a:r>
            <a:br>
              <a:rPr lang="en-US" sz="1500" dirty="0" smtClean="0">
                <a:latin typeface="Arial" panose="020B0604020202020204" pitchFamily="34" charset="0"/>
                <a:cs typeface="Arial" panose="020B0604020202020204" pitchFamily="34" charset="0"/>
                <a:hlinkClick r:id="rId4"/>
              </a:rPr>
            </a:br>
            <a:r>
              <a:rPr lang="en-US" sz="1500" dirty="0" smtClean="0">
                <a:latin typeface="Arial" panose="020B0604020202020204" pitchFamily="34" charset="0"/>
                <a:cs typeface="Arial" panose="020B0604020202020204" pitchFamily="34" charset="0"/>
                <a:hlinkClick r:id="rId4"/>
              </a:rPr>
              <a:t>afterschool-meals/implementing-in-schools-effectively</a:t>
            </a:r>
            <a:r>
              <a:rPr lang="en-US" sz="1500" dirty="0" smtClean="0">
                <a:latin typeface="Arial" panose="020B0604020202020204" pitchFamily="34" charset="0"/>
                <a:cs typeface="Arial" panose="020B0604020202020204" pitchFamily="34" charset="0"/>
              </a:rPr>
              <a:t> </a:t>
            </a:r>
            <a:endParaRPr lang="en-US" sz="15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943"/>
          <a:stretch/>
        </p:blipFill>
        <p:spPr>
          <a:xfrm>
            <a:off x="8593577" y="1857756"/>
            <a:ext cx="3374007" cy="4357984"/>
          </a:xfrm>
          <a:prstGeom prst="rect">
            <a:avLst/>
          </a:prstGeom>
          <a:ln>
            <a:solidFill>
              <a:schemeClr val="tx1"/>
            </a:solidFill>
          </a:ln>
        </p:spPr>
      </p:pic>
    </p:spTree>
    <p:extLst>
      <p:ext uri="{BB962C8B-B14F-4D97-AF65-F5344CB8AC3E}">
        <p14:creationId xmlns:p14="http://schemas.microsoft.com/office/powerpoint/2010/main" val="3495493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Webinar Recordings</a:t>
            </a:r>
            <a:endParaRPr lang="en-US" dirty="0"/>
          </a:p>
        </p:txBody>
      </p:sp>
      <p:sp>
        <p:nvSpPr>
          <p:cNvPr id="5" name="Content Placeholder 4"/>
          <p:cNvSpPr>
            <a:spLocks noGrp="1"/>
          </p:cNvSpPr>
          <p:nvPr>
            <p:ph idx="1"/>
          </p:nvPr>
        </p:nvSpPr>
        <p:spPr/>
        <p:txBody>
          <a:bodyPr/>
          <a:lstStyle/>
          <a:p>
            <a:r>
              <a:rPr lang="en-US" dirty="0" smtClean="0"/>
              <a:t>Afterschool Meals: A Win-Win-Win for Schools</a:t>
            </a:r>
            <a:endParaRPr lang="en-US" dirty="0">
              <a:hlinkClick r:id="rId2"/>
            </a:endParaRPr>
          </a:p>
          <a:p>
            <a:pPr lvl="1"/>
            <a:r>
              <a:rPr lang="en-US" dirty="0" smtClean="0">
                <a:hlinkClick r:id="rId2"/>
              </a:rPr>
              <a:t>https</a:t>
            </a:r>
            <a:r>
              <a:rPr lang="en-US" dirty="0">
                <a:hlinkClick r:id="rId2"/>
              </a:rPr>
              <a:t>://</a:t>
            </a:r>
            <a:r>
              <a:rPr lang="en-US" dirty="0" smtClean="0">
                <a:hlinkClick r:id="rId2"/>
              </a:rPr>
              <a:t>bestpractices.nokidhungry.org/webinars/afterschool-meals-win-win-win-schools</a:t>
            </a:r>
            <a:endParaRPr lang="en-US" dirty="0" smtClean="0"/>
          </a:p>
          <a:p>
            <a:r>
              <a:rPr lang="en-US" dirty="0" smtClean="0"/>
              <a:t>Start the School Year Right with Innovative Approaches to Afterschool Meals</a:t>
            </a:r>
          </a:p>
          <a:p>
            <a:pPr lvl="1"/>
            <a:r>
              <a:rPr lang="en-US" dirty="0" smtClean="0">
                <a:hlinkClick r:id="rId3"/>
              </a:rPr>
              <a:t>https</a:t>
            </a:r>
            <a:r>
              <a:rPr lang="en-US" dirty="0">
                <a:hlinkClick r:id="rId3"/>
              </a:rPr>
              <a:t>://</a:t>
            </a:r>
            <a:r>
              <a:rPr lang="en-US" dirty="0" smtClean="0">
                <a:hlinkClick r:id="rId3"/>
              </a:rPr>
              <a:t>bestpractices.nokidhungry.org/webinars/start-school-year-right-innovative-approaches-afterschool-meals</a:t>
            </a:r>
            <a:r>
              <a:rPr lang="en-US" dirty="0" smtClean="0"/>
              <a:t> </a:t>
            </a:r>
          </a:p>
          <a:p>
            <a:r>
              <a:rPr lang="en-US" dirty="0" smtClean="0"/>
              <a:t>Go Where the Kids Are: Find Success with Supper this School Year</a:t>
            </a:r>
          </a:p>
          <a:p>
            <a:pPr lvl="1"/>
            <a:r>
              <a:rPr lang="en-US" dirty="0">
                <a:hlinkClick r:id="rId4"/>
              </a:rPr>
              <a:t>https://</a:t>
            </a:r>
            <a:r>
              <a:rPr lang="en-US" dirty="0" smtClean="0">
                <a:hlinkClick r:id="rId4"/>
              </a:rPr>
              <a:t>bestpractices.nokidhungry.org/webinars/go-where-kids-are-find-success-supper-school-year</a:t>
            </a:r>
            <a:r>
              <a:rPr lang="en-US" dirty="0" smtClean="0"/>
              <a:t> </a:t>
            </a:r>
            <a:endParaRPr lang="en-US" dirty="0"/>
          </a:p>
        </p:txBody>
      </p:sp>
      <p:sp>
        <p:nvSpPr>
          <p:cNvPr id="3" name="Slide Number Placeholder 2"/>
          <p:cNvSpPr>
            <a:spLocks noGrp="1"/>
          </p:cNvSpPr>
          <p:nvPr>
            <p:ph type="sldNum" sz="quarter" idx="12"/>
          </p:nvPr>
        </p:nvSpPr>
        <p:spPr/>
        <p:txBody>
          <a:bodyPr/>
          <a:lstStyle/>
          <a:p>
            <a:fld id="{E4EE5124-9E00-8C4D-9FEC-AC3769F9B443}" type="slidenum">
              <a:rPr lang="en-US" smtClean="0"/>
              <a:pPr/>
              <a:t>36</a:t>
            </a:fld>
            <a:endParaRPr lang="en-US" dirty="0"/>
          </a:p>
        </p:txBody>
      </p:sp>
    </p:spTree>
    <p:extLst>
      <p:ext uri="{BB962C8B-B14F-4D97-AF65-F5344CB8AC3E}">
        <p14:creationId xmlns:p14="http://schemas.microsoft.com/office/powerpoint/2010/main" val="717582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Resources</a:t>
            </a:r>
            <a:endParaRPr lang="en-US" dirty="0"/>
          </a:p>
        </p:txBody>
      </p:sp>
      <p:sp>
        <p:nvSpPr>
          <p:cNvPr id="4" name="Slide Number Placeholder 3"/>
          <p:cNvSpPr>
            <a:spLocks noGrp="1"/>
          </p:cNvSpPr>
          <p:nvPr>
            <p:ph type="sldNum" sz="quarter" idx="12"/>
          </p:nvPr>
        </p:nvSpPr>
        <p:spPr/>
        <p:txBody>
          <a:bodyPr/>
          <a:lstStyle/>
          <a:p>
            <a:fld id="{E4EE5124-9E00-8C4D-9FEC-AC3769F9B443}" type="slidenum">
              <a:rPr lang="en-US" smtClean="0"/>
              <a:pPr/>
              <a:t>37</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799239"/>
            <a:ext cx="3441960" cy="4475018"/>
          </a:xfrm>
          <a:prstGeom prst="rect">
            <a:avLst/>
          </a:prstGeom>
          <a:ln>
            <a:solidFill>
              <a:srgbClr val="2C3742"/>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5015" y="1799238"/>
            <a:ext cx="3447385" cy="447501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886" t="1" r="941" b="1724"/>
          <a:stretch/>
        </p:blipFill>
        <p:spPr>
          <a:xfrm>
            <a:off x="4225636" y="2598809"/>
            <a:ext cx="3740728" cy="2875875"/>
          </a:xfrm>
          <a:prstGeom prst="rect">
            <a:avLst/>
          </a:prstGeom>
          <a:ln>
            <a:solidFill>
              <a:srgbClr val="2C3742"/>
            </a:solidFill>
          </a:ln>
        </p:spPr>
      </p:pic>
    </p:spTree>
    <p:extLst>
      <p:ext uri="{BB962C8B-B14F-4D97-AF65-F5344CB8AC3E}">
        <p14:creationId xmlns:p14="http://schemas.microsoft.com/office/powerpoint/2010/main" val="3397991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Resources</a:t>
            </a:r>
            <a:endParaRPr lang="en-US" dirty="0"/>
          </a:p>
        </p:txBody>
      </p:sp>
      <p:sp>
        <p:nvSpPr>
          <p:cNvPr id="3" name="Content Placeholder 2"/>
          <p:cNvSpPr>
            <a:spLocks noGrp="1"/>
          </p:cNvSpPr>
          <p:nvPr>
            <p:ph idx="1"/>
          </p:nvPr>
        </p:nvSpPr>
        <p:spPr/>
        <p:txBody>
          <a:bodyPr/>
          <a:lstStyle/>
          <a:p>
            <a:r>
              <a:rPr lang="en-US" dirty="0" smtClean="0"/>
              <a:t>Alliance for a Healthier Generation</a:t>
            </a:r>
          </a:p>
          <a:p>
            <a:pPr lvl="1"/>
            <a:r>
              <a:rPr lang="en-US" dirty="0" smtClean="0"/>
              <a:t>Smart </a:t>
            </a:r>
            <a:r>
              <a:rPr lang="en-US" dirty="0"/>
              <a:t>Food Planner: </a:t>
            </a:r>
            <a:r>
              <a:rPr lang="en-US" dirty="0">
                <a:hlinkClick r:id="rId2"/>
              </a:rPr>
              <a:t>https://foodplanner.healthiergeneration.org</a:t>
            </a:r>
            <a:r>
              <a:rPr lang="en-US" dirty="0" smtClean="0">
                <a:hlinkClick r:id="rId2"/>
              </a:rPr>
              <a:t>/</a:t>
            </a:r>
            <a:r>
              <a:rPr lang="en-US" dirty="0" smtClean="0"/>
              <a:t> </a:t>
            </a:r>
          </a:p>
          <a:p>
            <a:pPr lvl="1"/>
            <a:r>
              <a:rPr lang="en-US" dirty="0"/>
              <a:t>Amazon Store: </a:t>
            </a:r>
            <a:r>
              <a:rPr lang="en-US" dirty="0">
                <a:hlinkClick r:id="rId3"/>
              </a:rPr>
              <a:t>https://www.amazon.com/b/?&amp;node=13951371011&amp;suppress-ve=1&amp;ref_=</a:t>
            </a:r>
            <a:r>
              <a:rPr lang="en-US" dirty="0" smtClean="0">
                <a:hlinkClick r:id="rId3"/>
              </a:rPr>
              <a:t>b2b_ahg_w</a:t>
            </a:r>
            <a:r>
              <a:rPr lang="en-US" dirty="0" smtClean="0"/>
              <a:t> </a:t>
            </a:r>
          </a:p>
          <a:p>
            <a:r>
              <a:rPr lang="en-US" dirty="0" smtClean="0"/>
              <a:t>USDA</a:t>
            </a:r>
          </a:p>
          <a:p>
            <a:pPr lvl="1"/>
            <a:r>
              <a:rPr lang="en-US" dirty="0" smtClean="0"/>
              <a:t>Team Nutrition “Thirty on Thursday” </a:t>
            </a:r>
            <a:r>
              <a:rPr lang="en-US" dirty="0"/>
              <a:t>webinar series: </a:t>
            </a:r>
            <a:r>
              <a:rPr lang="en-US" dirty="0">
                <a:hlinkClick r:id="rId4"/>
              </a:rPr>
              <a:t>https://</a:t>
            </a:r>
            <a:r>
              <a:rPr lang="en-US" dirty="0" smtClean="0">
                <a:hlinkClick r:id="rId4"/>
              </a:rPr>
              <a:t>www.fns.usda.gov/cacfp-halftime-thirty-thursdays-training-webinar-series</a:t>
            </a:r>
            <a:endParaRPr lang="en-US" dirty="0" smtClean="0"/>
          </a:p>
          <a:p>
            <a:pPr lvl="1"/>
            <a:r>
              <a:rPr lang="en-US" dirty="0" smtClean="0"/>
              <a:t>Team </a:t>
            </a:r>
            <a:r>
              <a:rPr lang="en-US" dirty="0"/>
              <a:t>Nutrition Training Tools: </a:t>
            </a:r>
            <a:r>
              <a:rPr lang="en-US" dirty="0">
                <a:hlinkClick r:id="rId5"/>
              </a:rPr>
              <a:t>https://</a:t>
            </a:r>
            <a:r>
              <a:rPr lang="en-US" dirty="0" smtClean="0">
                <a:hlinkClick r:id="rId5"/>
              </a:rPr>
              <a:t>www.fns.usda.gov/cacfp-training-tools</a:t>
            </a:r>
            <a:endParaRPr lang="en-US" dirty="0" smtClean="0"/>
          </a:p>
          <a:p>
            <a:pPr lvl="1"/>
            <a:endParaRPr lang="en-US" dirty="0"/>
          </a:p>
        </p:txBody>
      </p:sp>
      <p:sp>
        <p:nvSpPr>
          <p:cNvPr id="4" name="Slide Number Placeholder 3"/>
          <p:cNvSpPr>
            <a:spLocks noGrp="1"/>
          </p:cNvSpPr>
          <p:nvPr>
            <p:ph type="sldNum" sz="quarter" idx="12"/>
          </p:nvPr>
        </p:nvSpPr>
        <p:spPr/>
        <p:txBody>
          <a:bodyPr/>
          <a:lstStyle/>
          <a:p>
            <a:fld id="{E4EE5124-9E00-8C4D-9FEC-AC3769F9B443}" type="slidenum">
              <a:rPr lang="en-US" smtClean="0"/>
              <a:pPr/>
              <a:t>38</a:t>
            </a:fld>
            <a:endParaRPr lang="en-US" dirty="0"/>
          </a:p>
        </p:txBody>
      </p:sp>
    </p:spTree>
    <p:extLst>
      <p:ext uri="{BB962C8B-B14F-4D97-AF65-F5344CB8AC3E}">
        <p14:creationId xmlns:p14="http://schemas.microsoft.com/office/powerpoint/2010/main" val="2765373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11302" y="3277945"/>
            <a:ext cx="6826103" cy="970672"/>
          </a:xfrm>
        </p:spPr>
        <p:txBody>
          <a:bodyPr/>
          <a:lstStyle/>
          <a:p>
            <a:r>
              <a:rPr lang="en-US" sz="2800" dirty="0" smtClean="0">
                <a:solidFill>
                  <a:srgbClr val="343433"/>
                </a:solidFill>
              </a:rPr>
              <a:t>Thank you! </a:t>
            </a:r>
            <a:endParaRPr lang="en-US" sz="2800" dirty="0">
              <a:solidFill>
                <a:srgbClr val="343433"/>
              </a:solidFill>
            </a:endParaRPr>
          </a:p>
        </p:txBody>
      </p:sp>
      <p:sp>
        <p:nvSpPr>
          <p:cNvPr id="3" name="Subtitle 2"/>
          <p:cNvSpPr>
            <a:spLocks noGrp="1"/>
          </p:cNvSpPr>
          <p:nvPr>
            <p:ph type="subTitle" idx="1"/>
          </p:nvPr>
        </p:nvSpPr>
        <p:spPr>
          <a:xfrm>
            <a:off x="3313605" y="4248617"/>
            <a:ext cx="5621496" cy="1543037"/>
          </a:xfrm>
        </p:spPr>
        <p:txBody>
          <a:bodyPr>
            <a:noAutofit/>
          </a:bodyPr>
          <a:lstStyle/>
          <a:p>
            <a:r>
              <a:rPr lang="en-US" sz="1800" dirty="0">
                <a:solidFill>
                  <a:srgbClr val="2C3742"/>
                </a:solidFill>
              </a:rPr>
              <a:t>Carolyn </a:t>
            </a:r>
            <a:r>
              <a:rPr lang="en-US" sz="1800" dirty="0" smtClean="0">
                <a:solidFill>
                  <a:srgbClr val="2C3742"/>
                </a:solidFill>
              </a:rPr>
              <a:t>Wait</a:t>
            </a:r>
          </a:p>
          <a:p>
            <a:r>
              <a:rPr lang="en-US" sz="1800" dirty="0" smtClean="0">
                <a:solidFill>
                  <a:srgbClr val="2C3742"/>
                </a:solidFill>
              </a:rPr>
              <a:t>Senior Program Manager, Center for Best Practices</a:t>
            </a:r>
          </a:p>
          <a:p>
            <a:r>
              <a:rPr lang="en-US" sz="1800" dirty="0" smtClean="0">
                <a:solidFill>
                  <a:srgbClr val="2C3742"/>
                </a:solidFill>
              </a:rPr>
              <a:t>No Kid Hungry campaign</a:t>
            </a:r>
          </a:p>
          <a:p>
            <a:r>
              <a:rPr lang="en-US" sz="1800" dirty="0" smtClean="0">
                <a:hlinkClick r:id="rId2"/>
              </a:rPr>
              <a:t>cwait@strength.org</a:t>
            </a:r>
            <a:endParaRPr lang="en-US" sz="1800" dirty="0" smtClean="0"/>
          </a:p>
          <a:p>
            <a:r>
              <a:rPr lang="en-US" sz="1800" dirty="0" smtClean="0">
                <a:solidFill>
                  <a:srgbClr val="2C3742"/>
                </a:solidFill>
              </a:rPr>
              <a:t>202-599-4401</a:t>
            </a:r>
          </a:p>
          <a:p>
            <a:r>
              <a:rPr lang="en-US" sz="1800" dirty="0">
                <a:hlinkClick r:id="rId3"/>
              </a:rPr>
              <a:t>www.bestpractices.nokidhungry.org</a:t>
            </a:r>
            <a:r>
              <a:rPr lang="en-US" sz="1800" dirty="0"/>
              <a:t> </a:t>
            </a:r>
          </a:p>
          <a:p>
            <a:endParaRPr lang="en-US" sz="1800" dirty="0">
              <a:solidFill>
                <a:srgbClr val="2C3742"/>
              </a:solidFill>
            </a:endParaRPr>
          </a:p>
        </p:txBody>
      </p:sp>
    </p:spTree>
    <p:extLst>
      <p:ext uri="{BB962C8B-B14F-4D97-AF65-F5344CB8AC3E}">
        <p14:creationId xmlns:p14="http://schemas.microsoft.com/office/powerpoint/2010/main" val="20800236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4EE5124-9E00-8C4D-9FEC-AC3769F9B443}" type="slidenum">
              <a:rPr lang="en-US" smtClean="0"/>
              <a:pPr/>
              <a:t>4</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4917" y="2108045"/>
            <a:ext cx="3542166" cy="3445912"/>
          </a:xfrm>
          <a:prstGeom prst="rect">
            <a:avLst/>
          </a:prstGeom>
        </p:spPr>
      </p:pic>
      <p:sp>
        <p:nvSpPr>
          <p:cNvPr id="6" name="Title 2"/>
          <p:cNvSpPr txBox="1">
            <a:spLocks/>
          </p:cNvSpPr>
          <p:nvPr/>
        </p:nvSpPr>
        <p:spPr>
          <a:xfrm>
            <a:off x="673256" y="1372828"/>
            <a:ext cx="10845488" cy="1024879"/>
          </a:xfrm>
          <a:prstGeom prst="rect">
            <a:avLst/>
          </a:prstGeom>
        </p:spPr>
        <p:txBody>
          <a:bodyPr/>
          <a:lstStyle>
            <a:lvl1pPr algn="l" defTabSz="457200" rtl="0" eaLnBrk="1" latinLnBrk="0" hangingPunct="1">
              <a:spcBef>
                <a:spcPct val="0"/>
              </a:spcBef>
              <a:buNone/>
              <a:defRPr sz="2800" b="0" i="0" kern="1200">
                <a:solidFill>
                  <a:srgbClr val="2C3742"/>
                </a:solidFill>
                <a:latin typeface="Gotham Medium"/>
                <a:ea typeface="+mj-ea"/>
                <a:cs typeface="Gotham Medium"/>
              </a:defRPr>
            </a:lvl1pPr>
          </a:lstStyle>
          <a:p>
            <a:pPr algn="ctr">
              <a:spcBef>
                <a:spcPct val="20000"/>
              </a:spcBef>
            </a:pPr>
            <a:r>
              <a:rPr lang="en-US" sz="2400" dirty="0" smtClean="0">
                <a:solidFill>
                  <a:srgbClr val="343433"/>
                </a:solidFill>
                <a:latin typeface="Arial" charset="0"/>
                <a:ea typeface="Arial" charset="0"/>
                <a:cs typeface="Arial" charset="0"/>
              </a:rPr>
              <a:t>No Kid Hungry’s work </a:t>
            </a:r>
            <a:r>
              <a:rPr lang="en-US" sz="2400" dirty="0">
                <a:solidFill>
                  <a:srgbClr val="343433"/>
                </a:solidFill>
                <a:latin typeface="Arial" charset="0"/>
                <a:ea typeface="Arial" charset="0"/>
                <a:cs typeface="Arial" charset="0"/>
              </a:rPr>
              <a:t>on </a:t>
            </a:r>
            <a:r>
              <a:rPr lang="en-US" sz="2400" dirty="0" smtClean="0">
                <a:solidFill>
                  <a:srgbClr val="343433"/>
                </a:solidFill>
                <a:latin typeface="Arial" charset="0"/>
                <a:ea typeface="Arial" charset="0"/>
                <a:cs typeface="Arial" charset="0"/>
              </a:rPr>
              <a:t>afterschool meals has been </a:t>
            </a:r>
            <a:r>
              <a:rPr lang="en-US" sz="2400" dirty="0">
                <a:solidFill>
                  <a:srgbClr val="343433"/>
                </a:solidFill>
                <a:latin typeface="Arial" charset="0"/>
                <a:ea typeface="Arial" charset="0"/>
                <a:cs typeface="Arial" charset="0"/>
              </a:rPr>
              <a:t>made possible through </a:t>
            </a:r>
            <a:r>
              <a:rPr lang="en-US" sz="2400" dirty="0" smtClean="0">
                <a:solidFill>
                  <a:srgbClr val="343433"/>
                </a:solidFill>
                <a:latin typeface="Arial" charset="0"/>
                <a:ea typeface="Arial" charset="0"/>
                <a:cs typeface="Arial" charset="0"/>
              </a:rPr>
              <a:t/>
            </a:r>
            <a:br>
              <a:rPr lang="en-US" sz="2400" dirty="0" smtClean="0">
                <a:solidFill>
                  <a:srgbClr val="343433"/>
                </a:solidFill>
                <a:latin typeface="Arial" charset="0"/>
                <a:ea typeface="Arial" charset="0"/>
                <a:cs typeface="Arial" charset="0"/>
              </a:rPr>
            </a:br>
            <a:r>
              <a:rPr lang="en-US" sz="2400" dirty="0" smtClean="0">
                <a:solidFill>
                  <a:srgbClr val="343433"/>
                </a:solidFill>
                <a:latin typeface="Arial" charset="0"/>
                <a:ea typeface="Arial" charset="0"/>
                <a:cs typeface="Arial" charset="0"/>
              </a:rPr>
              <a:t>the </a:t>
            </a:r>
            <a:r>
              <a:rPr lang="en-US" sz="2400" dirty="0">
                <a:solidFill>
                  <a:srgbClr val="343433"/>
                </a:solidFill>
                <a:latin typeface="Arial" charset="0"/>
                <a:ea typeface="Arial" charset="0"/>
                <a:cs typeface="Arial" charset="0"/>
              </a:rPr>
              <a:t>generous support of Tyson Foods, Inc. </a:t>
            </a:r>
          </a:p>
          <a:p>
            <a:pPr>
              <a:spcBef>
                <a:spcPct val="20000"/>
              </a:spcBef>
            </a:pPr>
            <a:endParaRPr lang="en-US" sz="2400" dirty="0">
              <a:solidFill>
                <a:srgbClr val="343433"/>
              </a:solidFill>
              <a:latin typeface="Arial" charset="0"/>
              <a:ea typeface="Arial" charset="0"/>
              <a:cs typeface="Arial" charset="0"/>
            </a:endParaRPr>
          </a:p>
        </p:txBody>
      </p:sp>
    </p:spTree>
    <p:extLst>
      <p:ext uri="{BB962C8B-B14F-4D97-AF65-F5344CB8AC3E}">
        <p14:creationId xmlns:p14="http://schemas.microsoft.com/office/powerpoint/2010/main" val="3076617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Agenda</a:t>
            </a:r>
            <a:endParaRPr lang="en-US" dirty="0"/>
          </a:p>
        </p:txBody>
      </p:sp>
      <p:sp>
        <p:nvSpPr>
          <p:cNvPr id="4" name="Content Placeholder 3"/>
          <p:cNvSpPr>
            <a:spLocks noGrp="1"/>
          </p:cNvSpPr>
          <p:nvPr>
            <p:ph idx="1"/>
          </p:nvPr>
        </p:nvSpPr>
        <p:spPr/>
        <p:txBody>
          <a:bodyPr/>
          <a:lstStyle/>
          <a:p>
            <a:r>
              <a:rPr lang="en-US" dirty="0" smtClean="0"/>
              <a:t>Background on No Kid Hungry’s Afterschool Work</a:t>
            </a:r>
          </a:p>
          <a:p>
            <a:r>
              <a:rPr lang="en-US" dirty="0" smtClean="0"/>
              <a:t>Panelist Introduction</a:t>
            </a:r>
          </a:p>
          <a:p>
            <a:r>
              <a:rPr lang="en-US" dirty="0" smtClean="0"/>
              <a:t>Overview of Panelists’ Afterschool Programs</a:t>
            </a:r>
          </a:p>
          <a:p>
            <a:r>
              <a:rPr lang="en-US" dirty="0" smtClean="0"/>
              <a:t>Moderated Q&amp;A</a:t>
            </a:r>
          </a:p>
          <a:p>
            <a:r>
              <a:rPr lang="en-US" dirty="0" smtClean="0"/>
              <a:t>Audience Q&amp;A</a:t>
            </a:r>
          </a:p>
          <a:p>
            <a:r>
              <a:rPr lang="en-US" dirty="0" smtClean="0"/>
              <a:t>Resources to Support Your Work</a:t>
            </a:r>
            <a:endParaRPr lang="en-US" dirty="0"/>
          </a:p>
        </p:txBody>
      </p:sp>
      <p:sp>
        <p:nvSpPr>
          <p:cNvPr id="2" name="Slide Number Placeholder 1"/>
          <p:cNvSpPr>
            <a:spLocks noGrp="1"/>
          </p:cNvSpPr>
          <p:nvPr>
            <p:ph type="sldNum" sz="quarter" idx="12"/>
          </p:nvPr>
        </p:nvSpPr>
        <p:spPr/>
        <p:txBody>
          <a:bodyPr/>
          <a:lstStyle/>
          <a:p>
            <a:fld id="{E4EE5124-9E00-8C4D-9FEC-AC3769F9B443}" type="slidenum">
              <a:rPr lang="en-US" smtClean="0"/>
              <a:pPr/>
              <a:t>5</a:t>
            </a:fld>
            <a:endParaRPr lang="en-US" dirty="0"/>
          </a:p>
        </p:txBody>
      </p:sp>
    </p:spTree>
    <p:extLst>
      <p:ext uri="{BB962C8B-B14F-4D97-AF65-F5344CB8AC3E}">
        <p14:creationId xmlns:p14="http://schemas.microsoft.com/office/powerpoint/2010/main" val="4862966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4EE5124-9E00-8C4D-9FEC-AC3769F9B443}" type="slidenum">
              <a:rPr lang="en-US" smtClean="0"/>
              <a:pPr/>
              <a:t>6</a:t>
            </a:fld>
            <a:endParaRPr lang="en-US" dirty="0"/>
          </a:p>
        </p:txBody>
      </p:sp>
      <p:sp>
        <p:nvSpPr>
          <p:cNvPr id="5" name="TextBox 4"/>
          <p:cNvSpPr txBox="1"/>
          <p:nvPr/>
        </p:nvSpPr>
        <p:spPr>
          <a:xfrm>
            <a:off x="646546" y="4025354"/>
            <a:ext cx="10898908" cy="1646605"/>
          </a:xfrm>
          <a:prstGeom prst="rect">
            <a:avLst/>
          </a:prstGeom>
          <a:noFill/>
        </p:spPr>
        <p:txBody>
          <a:bodyPr wrap="square" rtlCol="0">
            <a:spAutoFit/>
          </a:bodyPr>
          <a:lstStyle/>
          <a:p>
            <a:pPr algn="ctr"/>
            <a:r>
              <a:rPr lang="en-US" sz="2400" dirty="0">
                <a:solidFill>
                  <a:srgbClr val="2C3742"/>
                </a:solidFill>
                <a:latin typeface="Arial" panose="020B0604020202020204" pitchFamily="34" charset="0"/>
                <a:cs typeface="Arial" panose="020B0604020202020204" pitchFamily="34" charset="0"/>
              </a:rPr>
              <a:t>No Kid Hungry is ending childhood hunger through effective programs that provide kids with the food they need. </a:t>
            </a:r>
            <a:endParaRPr lang="en-US" sz="2400" dirty="0" smtClean="0">
              <a:solidFill>
                <a:srgbClr val="2C3742"/>
              </a:solidFill>
              <a:latin typeface="Arial" panose="020B0604020202020204" pitchFamily="34" charset="0"/>
              <a:cs typeface="Arial" panose="020B0604020202020204" pitchFamily="34" charset="0"/>
            </a:endParaRPr>
          </a:p>
          <a:p>
            <a:pPr algn="ctr">
              <a:spcBef>
                <a:spcPts val="600"/>
              </a:spcBef>
            </a:pPr>
            <a:r>
              <a:rPr lang="en-US" sz="2400" dirty="0" smtClean="0">
                <a:solidFill>
                  <a:srgbClr val="2C3742"/>
                </a:solidFill>
                <a:latin typeface="Arial" panose="020B0604020202020204" pitchFamily="34" charset="0"/>
                <a:cs typeface="Arial" panose="020B0604020202020204" pitchFamily="34" charset="0"/>
              </a:rPr>
              <a:t>No </a:t>
            </a:r>
            <a:r>
              <a:rPr lang="en-US" sz="2400" dirty="0">
                <a:solidFill>
                  <a:srgbClr val="2C3742"/>
                </a:solidFill>
                <a:latin typeface="Arial" panose="020B0604020202020204" pitchFamily="34" charset="0"/>
                <a:cs typeface="Arial" panose="020B0604020202020204" pitchFamily="34" charset="0"/>
              </a:rPr>
              <a:t>Kid Hungry is a campaign of Share Our Strength, an organization working to end hunger and </a:t>
            </a:r>
            <a:r>
              <a:rPr lang="en-US" sz="2400" dirty="0" smtClean="0">
                <a:solidFill>
                  <a:srgbClr val="2C3742"/>
                </a:solidFill>
                <a:latin typeface="Arial" panose="020B0604020202020204" pitchFamily="34" charset="0"/>
                <a:cs typeface="Arial" panose="020B0604020202020204" pitchFamily="34" charset="0"/>
              </a:rPr>
              <a:t>poverty in the US and abroad. </a:t>
            </a:r>
            <a:endParaRPr lang="en-US" sz="2400" dirty="0">
              <a:solidFill>
                <a:srgbClr val="2C3742"/>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382" y="975530"/>
            <a:ext cx="6286116" cy="2977634"/>
          </a:xfrm>
          <a:prstGeom prst="rect">
            <a:avLst/>
          </a:prstGeom>
        </p:spPr>
      </p:pic>
    </p:spTree>
    <p:extLst>
      <p:ext uri="{BB962C8B-B14F-4D97-AF65-F5344CB8AC3E}">
        <p14:creationId xmlns:p14="http://schemas.microsoft.com/office/powerpoint/2010/main" val="2581234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4EE5124-9E00-8C4D-9FEC-AC3769F9B443}" type="slidenum">
              <a:rPr lang="en-US" smtClean="0"/>
              <a:pPr/>
              <a:t>7</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088" y="969815"/>
            <a:ext cx="9871824" cy="3084945"/>
          </a:xfrm>
          <a:prstGeom prst="rect">
            <a:avLst/>
          </a:prstGeom>
        </p:spPr>
      </p:pic>
      <p:sp>
        <p:nvSpPr>
          <p:cNvPr id="5" name="TextBox 4"/>
          <p:cNvSpPr txBox="1"/>
          <p:nvPr/>
        </p:nvSpPr>
        <p:spPr>
          <a:xfrm>
            <a:off x="646546" y="4025357"/>
            <a:ext cx="10898908" cy="830997"/>
          </a:xfrm>
          <a:prstGeom prst="rect">
            <a:avLst/>
          </a:prstGeom>
          <a:noFill/>
        </p:spPr>
        <p:txBody>
          <a:bodyPr wrap="square" rtlCol="0">
            <a:spAutoFit/>
          </a:bodyPr>
          <a:lstStyle/>
          <a:p>
            <a:pPr algn="ctr"/>
            <a:r>
              <a:rPr lang="en-US" sz="2400" dirty="0">
                <a:solidFill>
                  <a:srgbClr val="2C3742"/>
                </a:solidFill>
                <a:latin typeface="Arial" panose="020B0604020202020204" pitchFamily="34" charset="0"/>
                <a:cs typeface="Arial" panose="020B0604020202020204" pitchFamily="34" charset="0"/>
              </a:rPr>
              <a:t>No Kid </a:t>
            </a:r>
            <a:r>
              <a:rPr lang="en-US" sz="2400" dirty="0" smtClean="0">
                <a:solidFill>
                  <a:srgbClr val="2C3742"/>
                </a:solidFill>
                <a:latin typeface="Arial" panose="020B0604020202020204" pitchFamily="34" charset="0"/>
                <a:cs typeface="Arial" panose="020B0604020202020204" pitchFamily="34" charset="0"/>
              </a:rPr>
              <a:t>Hungry’s Center for Best Practices </a:t>
            </a:r>
            <a:r>
              <a:rPr lang="en-US" sz="2400" dirty="0">
                <a:solidFill>
                  <a:srgbClr val="2C3742"/>
                </a:solidFill>
                <a:latin typeface="Arial" panose="020B0604020202020204" pitchFamily="34" charset="0"/>
                <a:cs typeface="Arial" panose="020B0604020202020204" pitchFamily="34" charset="0"/>
              </a:rPr>
              <a:t>provides </a:t>
            </a:r>
            <a:r>
              <a:rPr lang="en-US" sz="2400" dirty="0" smtClean="0">
                <a:solidFill>
                  <a:srgbClr val="2C3742"/>
                </a:solidFill>
                <a:latin typeface="Arial" panose="020B0604020202020204" pitchFamily="34" charset="0"/>
                <a:cs typeface="Arial" panose="020B0604020202020204" pitchFamily="34" charset="0"/>
              </a:rPr>
              <a:t>information</a:t>
            </a:r>
            <a:r>
              <a:rPr lang="en-US" sz="2400" dirty="0">
                <a:solidFill>
                  <a:srgbClr val="2C3742"/>
                </a:solidFill>
                <a:latin typeface="Arial" panose="020B0604020202020204" pitchFamily="34" charset="0"/>
                <a:cs typeface="Arial" panose="020B0604020202020204" pitchFamily="34" charset="0"/>
              </a:rPr>
              <a:t>, tools, and resources designed to </a:t>
            </a:r>
            <a:r>
              <a:rPr lang="en-US" sz="2400" dirty="0" smtClean="0">
                <a:solidFill>
                  <a:srgbClr val="2C3742"/>
                </a:solidFill>
                <a:latin typeface="Arial" panose="020B0604020202020204" pitchFamily="34" charset="0"/>
                <a:cs typeface="Arial" panose="020B0604020202020204" pitchFamily="34" charset="0"/>
              </a:rPr>
              <a:t>end </a:t>
            </a:r>
            <a:r>
              <a:rPr lang="en-US" sz="2400" dirty="0">
                <a:solidFill>
                  <a:srgbClr val="2C3742"/>
                </a:solidFill>
                <a:latin typeface="Arial" panose="020B0604020202020204" pitchFamily="34" charset="0"/>
                <a:cs typeface="Arial" panose="020B0604020202020204" pitchFamily="34" charset="0"/>
              </a:rPr>
              <a:t>childhood hunger</a:t>
            </a:r>
            <a:r>
              <a:rPr lang="en-US" sz="2400" dirty="0" smtClean="0">
                <a:solidFill>
                  <a:srgbClr val="2C3742"/>
                </a:solidFill>
                <a:latin typeface="Arial" panose="020B0604020202020204" pitchFamily="34" charset="0"/>
                <a:cs typeface="Arial" panose="020B0604020202020204" pitchFamily="34" charset="0"/>
              </a:rPr>
              <a:t>. </a:t>
            </a:r>
            <a:endParaRPr lang="en-US" sz="2400" dirty="0">
              <a:solidFill>
                <a:srgbClr val="2C37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53502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4EE5124-9E00-8C4D-9FEC-AC3769F9B443}" type="slidenum">
              <a:rPr lang="en-US" smtClean="0"/>
              <a:pPr/>
              <a:t>8</a:t>
            </a:fld>
            <a:endParaRPr lang="en-US" dirty="0"/>
          </a:p>
        </p:txBody>
      </p:sp>
      <p:pic>
        <p:nvPicPr>
          <p:cNvPr id="3"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1264" y="1133291"/>
            <a:ext cx="2221992" cy="1967845"/>
          </a:xfrm>
          <a:prstGeom prst="rect">
            <a:avLst/>
          </a:prstGeom>
        </p:spPr>
      </p:pic>
      <p:grpSp>
        <p:nvGrpSpPr>
          <p:cNvPr id="4" name="Group 3"/>
          <p:cNvGrpSpPr/>
          <p:nvPr/>
        </p:nvGrpSpPr>
        <p:grpSpPr>
          <a:xfrm>
            <a:off x="4998476" y="4104717"/>
            <a:ext cx="2057400" cy="1762839"/>
            <a:chOff x="3895483" y="2000928"/>
            <a:chExt cx="2057400" cy="1762839"/>
          </a:xfrm>
        </p:grpSpPr>
        <p:pic>
          <p:nvPicPr>
            <p:cNvPr id="5" name="Picture 2" descr="Image result for megaphone icon"/>
            <p:cNvPicPr>
              <a:picLocks noChangeAspect="1" noChangeArrowheads="1"/>
            </p:cNvPicPr>
            <p:nvPr/>
          </p:nvPicPr>
          <p:blipFill>
            <a:blip r:embed="rId3" cstate="print">
              <a:clrChange>
                <a:clrFrom>
                  <a:srgbClr val="000000"/>
                </a:clrFrom>
                <a:clrTo>
                  <a:srgbClr val="000000">
                    <a:alpha val="0"/>
                  </a:srgbClr>
                </a:clrTo>
              </a:clrChange>
              <a:biLevel thresh="50000"/>
              <a:extLst>
                <a:ext uri="{28A0092B-C50C-407E-A947-70E740481C1C}">
                  <a14:useLocalDpi xmlns:a14="http://schemas.microsoft.com/office/drawing/2010/main" val="0"/>
                </a:ext>
              </a:extLst>
            </a:blip>
            <a:srcRect/>
            <a:stretch>
              <a:fillRect/>
            </a:stretch>
          </p:blipFill>
          <p:spPr bwMode="auto">
            <a:xfrm>
              <a:off x="4595000" y="2000928"/>
              <a:ext cx="658367" cy="1097280"/>
            </a:xfrm>
            <a:prstGeom prst="rect">
              <a:avLst/>
            </a:prstGeom>
            <a:solidFill>
              <a:srgbClr val="F26722"/>
            </a:solidFill>
            <a:ln>
              <a:noFill/>
            </a:ln>
          </p:spPr>
        </p:pic>
        <p:sp>
          <p:nvSpPr>
            <p:cNvPr id="6" name="TextBox 5"/>
            <p:cNvSpPr txBox="1"/>
            <p:nvPr/>
          </p:nvSpPr>
          <p:spPr>
            <a:xfrm>
              <a:off x="3895483" y="3178992"/>
              <a:ext cx="2057400" cy="584775"/>
            </a:xfrm>
            <a:prstGeom prst="rect">
              <a:avLst/>
            </a:prstGeom>
            <a:noFill/>
          </p:spPr>
          <p:txBody>
            <a:bodyPr wrap="square" rtlCol="0">
              <a:spAutoFit/>
            </a:bodyPr>
            <a:lstStyle/>
            <a:p>
              <a:pPr algn="ctr"/>
              <a:r>
                <a:rPr lang="en-US" sz="1600" dirty="0" smtClean="0">
                  <a:latin typeface="Arial" panose="020B0604020202020204" pitchFamily="34" charset="0"/>
                  <a:ea typeface="Arial Unicode MS" panose="020B0604020202020204" pitchFamily="34" charset="-128"/>
                  <a:cs typeface="Arial" panose="020B0604020202020204" pitchFamily="34" charset="0"/>
                </a:rPr>
                <a:t>Effective </a:t>
              </a:r>
              <a:br>
                <a:rPr lang="en-US" sz="1600" dirty="0" smtClean="0">
                  <a:latin typeface="Arial" panose="020B0604020202020204" pitchFamily="34" charset="0"/>
                  <a:ea typeface="Arial Unicode MS" panose="020B0604020202020204" pitchFamily="34" charset="-128"/>
                  <a:cs typeface="Arial" panose="020B0604020202020204" pitchFamily="34" charset="0"/>
                </a:rPr>
              </a:br>
              <a:r>
                <a:rPr lang="en-US" sz="1600" dirty="0" smtClean="0">
                  <a:latin typeface="Arial" panose="020B0604020202020204" pitchFamily="34" charset="0"/>
                  <a:ea typeface="Arial Unicode MS" panose="020B0604020202020204" pitchFamily="34" charset="-128"/>
                  <a:cs typeface="Arial" panose="020B0604020202020204" pitchFamily="34" charset="0"/>
                </a:rPr>
                <a:t>Promotion</a:t>
              </a:r>
              <a:endParaRPr lang="en-US" sz="1600" dirty="0">
                <a:latin typeface="Arial" panose="020B0604020202020204" pitchFamily="34" charset="0"/>
                <a:ea typeface="Arial Unicode MS" panose="020B0604020202020204" pitchFamily="34" charset="-128"/>
                <a:cs typeface="Arial" panose="020B0604020202020204" pitchFamily="34" charset="0"/>
              </a:endParaRPr>
            </a:p>
          </p:txBody>
        </p:sp>
      </p:grpSp>
      <p:sp>
        <p:nvSpPr>
          <p:cNvPr id="7" name="TextBox 6"/>
          <p:cNvSpPr txBox="1"/>
          <p:nvPr/>
        </p:nvSpPr>
        <p:spPr>
          <a:xfrm>
            <a:off x="3313560" y="3200607"/>
            <a:ext cx="2057400" cy="369332"/>
          </a:xfrm>
          <a:prstGeom prst="rect">
            <a:avLst/>
          </a:prstGeom>
          <a:noFill/>
        </p:spPr>
        <p:txBody>
          <a:bodyPr wrap="square" rtlCol="0">
            <a:spAutoFit/>
          </a:bodyPr>
          <a:lstStyle/>
          <a:p>
            <a:pPr algn="ctr"/>
            <a:r>
              <a:rPr lang="en-US" dirty="0" smtClean="0">
                <a:latin typeface="Arial" panose="020B0604020202020204" pitchFamily="34" charset="0"/>
                <a:ea typeface="Arial Unicode MS" panose="020B0604020202020204" pitchFamily="34" charset="-128"/>
                <a:cs typeface="Arial" panose="020B0604020202020204" pitchFamily="34" charset="0"/>
              </a:rPr>
              <a:t>Umbrella Model</a:t>
            </a:r>
            <a:endParaRPr lang="en-US" dirty="0">
              <a:latin typeface="Arial" panose="020B0604020202020204" pitchFamily="34" charset="0"/>
              <a:ea typeface="Arial Unicode MS" panose="020B0604020202020204" pitchFamily="34" charset="-128"/>
              <a:cs typeface="Arial" panose="020B0604020202020204" pitchFamily="34" charset="0"/>
            </a:endParaRPr>
          </a:p>
        </p:txBody>
      </p:sp>
      <p:grpSp>
        <p:nvGrpSpPr>
          <p:cNvPr id="8" name="Group 7"/>
          <p:cNvGrpSpPr/>
          <p:nvPr/>
        </p:nvGrpSpPr>
        <p:grpSpPr>
          <a:xfrm>
            <a:off x="6716119" y="1057087"/>
            <a:ext cx="2271547" cy="2512645"/>
            <a:chOff x="6757346" y="1849975"/>
            <a:chExt cx="2271547" cy="2512645"/>
          </a:xfrm>
        </p:grpSpPr>
        <p:pic>
          <p:nvPicPr>
            <p:cNvPr id="9" name="Picture 8"/>
            <p:cNvPicPr>
              <a:picLocks noChangeAspect="1"/>
            </p:cNvPicPr>
            <p:nvPr/>
          </p:nvPicPr>
          <p:blipFill>
            <a:blip r:embed="rId4">
              <a:clrChange>
                <a:clrFrom>
                  <a:srgbClr val="FF9126"/>
                </a:clrFrom>
                <a:clrTo>
                  <a:srgbClr val="FF9126">
                    <a:alpha val="0"/>
                  </a:srgbClr>
                </a:clrTo>
              </a:clrChange>
              <a:extLst>
                <a:ext uri="{28A0092B-C50C-407E-A947-70E740481C1C}">
                  <a14:useLocalDpi xmlns:a14="http://schemas.microsoft.com/office/drawing/2010/main" val="0"/>
                </a:ext>
              </a:extLst>
            </a:blip>
            <a:stretch>
              <a:fillRect/>
            </a:stretch>
          </p:blipFill>
          <p:spPr>
            <a:xfrm>
              <a:off x="6757346" y="1849975"/>
              <a:ext cx="2271547" cy="1990913"/>
            </a:xfrm>
            <a:prstGeom prst="rect">
              <a:avLst/>
            </a:prstGeom>
            <a:solidFill>
              <a:srgbClr val="F26722"/>
            </a:solidFill>
            <a:ln>
              <a:noFill/>
            </a:ln>
          </p:spPr>
        </p:pic>
        <p:sp>
          <p:nvSpPr>
            <p:cNvPr id="10" name="TextBox 9"/>
            <p:cNvSpPr txBox="1"/>
            <p:nvPr/>
          </p:nvSpPr>
          <p:spPr>
            <a:xfrm>
              <a:off x="6864420" y="3716289"/>
              <a:ext cx="2057400" cy="646331"/>
            </a:xfrm>
            <a:prstGeom prst="rect">
              <a:avLst/>
            </a:prstGeom>
            <a:noFill/>
          </p:spPr>
          <p:txBody>
            <a:bodyPr wrap="square" rtlCol="0">
              <a:spAutoFit/>
            </a:bodyPr>
            <a:lstStyle/>
            <a:p>
              <a:pPr algn="ctr"/>
              <a:r>
                <a:rPr lang="en-US" dirty="0" smtClean="0">
                  <a:latin typeface="Arial" panose="020B0604020202020204" pitchFamily="34" charset="0"/>
                  <a:ea typeface="Arial Unicode MS" panose="020B0604020202020204" pitchFamily="34" charset="-128"/>
                  <a:cs typeface="Arial" panose="020B0604020202020204" pitchFamily="34" charset="0"/>
                </a:rPr>
                <a:t>Supper in the</a:t>
              </a:r>
            </a:p>
            <a:p>
              <a:pPr algn="ctr"/>
              <a:r>
                <a:rPr lang="en-US" dirty="0" smtClean="0">
                  <a:latin typeface="Arial" panose="020B0604020202020204" pitchFamily="34" charset="0"/>
                  <a:ea typeface="Arial Unicode MS" panose="020B0604020202020204" pitchFamily="34" charset="-128"/>
                  <a:cs typeface="Arial" panose="020B0604020202020204" pitchFamily="34" charset="0"/>
                </a:rPr>
                <a:t>Classroom</a:t>
              </a:r>
              <a:endParaRPr lang="en-US" dirty="0">
                <a:latin typeface="Arial" panose="020B0604020202020204" pitchFamily="34" charset="0"/>
                <a:ea typeface="Arial Unicode MS" panose="020B0604020202020204" pitchFamily="34" charset="-128"/>
                <a:cs typeface="Arial" panose="020B0604020202020204" pitchFamily="34" charset="0"/>
              </a:endParaRPr>
            </a:p>
          </p:txBody>
        </p:sp>
      </p:grpSp>
      <p:grpSp>
        <p:nvGrpSpPr>
          <p:cNvPr id="11" name="Group 10"/>
          <p:cNvGrpSpPr/>
          <p:nvPr/>
        </p:nvGrpSpPr>
        <p:grpSpPr>
          <a:xfrm>
            <a:off x="6920426" y="4106176"/>
            <a:ext cx="2057400" cy="1761380"/>
            <a:chOff x="8548467" y="2060571"/>
            <a:chExt cx="2057400" cy="1761380"/>
          </a:xfrm>
        </p:grpSpPr>
        <p:pic>
          <p:nvPicPr>
            <p:cNvPr id="12" name="Picture 11"/>
            <p:cNvPicPr>
              <a:picLocks noChangeAspect="1"/>
            </p:cNvPicPr>
            <p:nvPr/>
          </p:nvPicPr>
          <p:blipFill>
            <a:blip r:embed="rId5">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124038" y="2060571"/>
              <a:ext cx="906258" cy="1097280"/>
            </a:xfrm>
            <a:prstGeom prst="rect">
              <a:avLst/>
            </a:prstGeom>
            <a:solidFill>
              <a:srgbClr val="F26722"/>
            </a:solidFill>
          </p:spPr>
        </p:pic>
        <p:sp>
          <p:nvSpPr>
            <p:cNvPr id="13" name="TextBox 12"/>
            <p:cNvSpPr txBox="1"/>
            <p:nvPr/>
          </p:nvSpPr>
          <p:spPr>
            <a:xfrm>
              <a:off x="8548467" y="3237176"/>
              <a:ext cx="2057400" cy="584775"/>
            </a:xfrm>
            <a:prstGeom prst="rect">
              <a:avLst/>
            </a:prstGeom>
            <a:noFill/>
          </p:spPr>
          <p:txBody>
            <a:bodyPr wrap="square" rtlCol="0">
              <a:spAutoFit/>
            </a:bodyPr>
            <a:lstStyle/>
            <a:p>
              <a:pPr algn="ctr"/>
              <a:r>
                <a:rPr lang="en-US" sz="1600" dirty="0" smtClean="0">
                  <a:latin typeface="Arial" panose="020B0604020202020204" pitchFamily="34" charset="0"/>
                  <a:ea typeface="Arial Unicode MS" panose="020B0604020202020204" pitchFamily="34" charset="-128"/>
                  <a:cs typeface="Arial" panose="020B0604020202020204" pitchFamily="34" charset="0"/>
                </a:rPr>
                <a:t>Packaging and Branding</a:t>
              </a:r>
              <a:endParaRPr lang="en-US" sz="1600" dirty="0">
                <a:latin typeface="Arial" panose="020B0604020202020204" pitchFamily="34" charset="0"/>
                <a:ea typeface="Arial Unicode MS" panose="020B0604020202020204" pitchFamily="34" charset="-128"/>
                <a:cs typeface="Arial" panose="020B0604020202020204" pitchFamily="34" charset="0"/>
              </a:endParaRPr>
            </a:p>
          </p:txBody>
        </p:sp>
      </p:grpSp>
      <p:grpSp>
        <p:nvGrpSpPr>
          <p:cNvPr id="14" name="Group 13"/>
          <p:cNvGrpSpPr/>
          <p:nvPr/>
        </p:nvGrpSpPr>
        <p:grpSpPr>
          <a:xfrm>
            <a:off x="367474" y="4101192"/>
            <a:ext cx="2057400" cy="1766364"/>
            <a:chOff x="2339340" y="4343400"/>
            <a:chExt cx="2057400" cy="1766364"/>
          </a:xfrm>
        </p:grpSpPr>
        <p:pic>
          <p:nvPicPr>
            <p:cNvPr id="15" name="Picture 14"/>
            <p:cNvPicPr>
              <a:picLocks noChangeAspect="1"/>
            </p:cNvPicPr>
            <p:nvPr/>
          </p:nvPicPr>
          <p:blipFill>
            <a:blip r:embed="rId6">
              <a:clrChange>
                <a:clrFrom>
                  <a:srgbClr val="404040"/>
                </a:clrFrom>
                <a:clrTo>
                  <a:srgbClr val="404040">
                    <a:alpha val="0"/>
                  </a:srgbClr>
                </a:clrTo>
              </a:clrChange>
              <a:duotone>
                <a:schemeClr val="bg2">
                  <a:shade val="45000"/>
                  <a:satMod val="135000"/>
                </a:schemeClr>
                <a:prstClr val="white"/>
              </a:duotone>
            </a:blip>
            <a:stretch>
              <a:fillRect/>
            </a:stretch>
          </p:blipFill>
          <p:spPr>
            <a:xfrm>
              <a:off x="2819400" y="4343400"/>
              <a:ext cx="1097280" cy="1097280"/>
            </a:xfrm>
            <a:prstGeom prst="rect">
              <a:avLst/>
            </a:prstGeom>
            <a:solidFill>
              <a:srgbClr val="F26722"/>
            </a:solidFill>
            <a:ln>
              <a:noFill/>
            </a:ln>
          </p:spPr>
        </p:pic>
        <p:sp>
          <p:nvSpPr>
            <p:cNvPr id="16" name="TextBox 15"/>
            <p:cNvSpPr txBox="1"/>
            <p:nvPr/>
          </p:nvSpPr>
          <p:spPr>
            <a:xfrm>
              <a:off x="2339340" y="5524989"/>
              <a:ext cx="2057400" cy="584775"/>
            </a:xfrm>
            <a:prstGeom prst="rect">
              <a:avLst/>
            </a:prstGeom>
            <a:noFill/>
          </p:spPr>
          <p:txBody>
            <a:bodyPr wrap="square" rtlCol="0">
              <a:spAutoFit/>
            </a:bodyPr>
            <a:lstStyle/>
            <a:p>
              <a:pPr algn="ctr"/>
              <a:r>
                <a:rPr lang="en-US" sz="1600" dirty="0" smtClean="0">
                  <a:latin typeface="Arial" panose="020B0604020202020204" pitchFamily="34" charset="0"/>
                  <a:ea typeface="Arial Unicode MS" panose="020B0604020202020204" pitchFamily="34" charset="-128"/>
                  <a:cs typeface="Arial" panose="020B0604020202020204" pitchFamily="34" charset="0"/>
                </a:rPr>
                <a:t>Timing and </a:t>
              </a:r>
              <a:br>
                <a:rPr lang="en-US" sz="1600" dirty="0" smtClean="0">
                  <a:latin typeface="Arial" panose="020B0604020202020204" pitchFamily="34" charset="0"/>
                  <a:ea typeface="Arial Unicode MS" panose="020B0604020202020204" pitchFamily="34" charset="-128"/>
                  <a:cs typeface="Arial" panose="020B0604020202020204" pitchFamily="34" charset="0"/>
                </a:rPr>
              </a:br>
              <a:r>
                <a:rPr lang="en-US" sz="1600" dirty="0" smtClean="0">
                  <a:latin typeface="Arial" panose="020B0604020202020204" pitchFamily="34" charset="0"/>
                  <a:ea typeface="Arial Unicode MS" panose="020B0604020202020204" pitchFamily="34" charset="-128"/>
                  <a:cs typeface="Arial" panose="020B0604020202020204" pitchFamily="34" charset="0"/>
                </a:rPr>
                <a:t>Logistics</a:t>
              </a:r>
              <a:endParaRPr lang="en-US" sz="1600" dirty="0">
                <a:latin typeface="Arial" panose="020B0604020202020204" pitchFamily="34" charset="0"/>
                <a:ea typeface="Arial Unicode MS" panose="020B0604020202020204" pitchFamily="34" charset="-128"/>
                <a:cs typeface="Arial" panose="020B0604020202020204" pitchFamily="34" charset="0"/>
              </a:endParaRPr>
            </a:p>
          </p:txBody>
        </p:sp>
      </p:grpSp>
      <p:grpSp>
        <p:nvGrpSpPr>
          <p:cNvPr id="17" name="Group 16"/>
          <p:cNvGrpSpPr/>
          <p:nvPr/>
        </p:nvGrpSpPr>
        <p:grpSpPr>
          <a:xfrm>
            <a:off x="2717136" y="4094702"/>
            <a:ext cx="2057400" cy="1524783"/>
            <a:chOff x="6364529" y="4400354"/>
            <a:chExt cx="2057400" cy="1524783"/>
          </a:xfrm>
        </p:grpSpPr>
        <p:pic>
          <p:nvPicPr>
            <p:cNvPr id="18" name="Picture 17"/>
            <p:cNvPicPr>
              <a:picLocks noChangeAspect="1"/>
            </p:cNvPicPr>
            <p:nvPr/>
          </p:nvPicPr>
          <p:blipFill rotWithShape="1">
            <a:blip r:embed="rId7" cstate="print">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5556" t="27778" r="4444" b="22222"/>
            <a:stretch/>
          </p:blipFill>
          <p:spPr>
            <a:xfrm>
              <a:off x="6477305" y="4400354"/>
              <a:ext cx="1828800" cy="1143000"/>
            </a:xfrm>
            <a:prstGeom prst="rect">
              <a:avLst/>
            </a:prstGeom>
            <a:solidFill>
              <a:srgbClr val="F26722"/>
            </a:solidFill>
          </p:spPr>
        </p:pic>
        <p:sp>
          <p:nvSpPr>
            <p:cNvPr id="19" name="TextBox 18"/>
            <p:cNvSpPr txBox="1"/>
            <p:nvPr/>
          </p:nvSpPr>
          <p:spPr>
            <a:xfrm>
              <a:off x="6364529" y="5586583"/>
              <a:ext cx="2057400" cy="338554"/>
            </a:xfrm>
            <a:prstGeom prst="rect">
              <a:avLst/>
            </a:prstGeom>
            <a:noFill/>
          </p:spPr>
          <p:txBody>
            <a:bodyPr wrap="square" rtlCol="0">
              <a:spAutoFit/>
            </a:bodyPr>
            <a:lstStyle/>
            <a:p>
              <a:pPr algn="ctr"/>
              <a:r>
                <a:rPr lang="en-US" sz="1600" dirty="0" smtClean="0">
                  <a:latin typeface="Arial" panose="020B0604020202020204" pitchFamily="34" charset="0"/>
                  <a:ea typeface="Arial Unicode MS" panose="020B0604020202020204" pitchFamily="34" charset="-128"/>
                  <a:cs typeface="Arial" panose="020B0604020202020204" pitchFamily="34" charset="0"/>
                </a:rPr>
                <a:t>Transportation</a:t>
              </a:r>
              <a:endParaRPr lang="en-US" dirty="0">
                <a:latin typeface="Arial" panose="020B0604020202020204" pitchFamily="34" charset="0"/>
                <a:ea typeface="Arial Unicode MS" panose="020B0604020202020204" pitchFamily="34" charset="-128"/>
                <a:cs typeface="Arial" panose="020B0604020202020204" pitchFamily="34" charset="0"/>
              </a:endParaRPr>
            </a:p>
          </p:txBody>
        </p:sp>
      </p:grpSp>
      <p:grpSp>
        <p:nvGrpSpPr>
          <p:cNvPr id="25" name="Group 24"/>
          <p:cNvGrpSpPr/>
          <p:nvPr/>
        </p:nvGrpSpPr>
        <p:grpSpPr>
          <a:xfrm>
            <a:off x="9226668" y="4133850"/>
            <a:ext cx="2220011" cy="1442406"/>
            <a:chOff x="9059519" y="4133850"/>
            <a:chExt cx="2220011" cy="1442406"/>
          </a:xfrm>
        </p:grpSpPr>
        <p:pic>
          <p:nvPicPr>
            <p:cNvPr id="23" name="Content Placeholder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9519" y="4133850"/>
              <a:ext cx="2220011" cy="1068147"/>
            </a:xfrm>
            <a:prstGeom prst="rect">
              <a:avLst/>
            </a:prstGeom>
          </p:spPr>
        </p:pic>
        <p:sp>
          <p:nvSpPr>
            <p:cNvPr id="24" name="TextBox 23"/>
            <p:cNvSpPr txBox="1"/>
            <p:nvPr/>
          </p:nvSpPr>
          <p:spPr>
            <a:xfrm>
              <a:off x="9140824" y="5237702"/>
              <a:ext cx="2057400" cy="338554"/>
            </a:xfrm>
            <a:prstGeom prst="rect">
              <a:avLst/>
            </a:prstGeom>
            <a:noFill/>
          </p:spPr>
          <p:txBody>
            <a:bodyPr wrap="square" rtlCol="0">
              <a:spAutoFit/>
            </a:bodyPr>
            <a:lstStyle/>
            <a:p>
              <a:pPr algn="ctr"/>
              <a:r>
                <a:rPr lang="en-US" sz="1600" dirty="0" smtClean="0">
                  <a:latin typeface="Arial" panose="020B0604020202020204" pitchFamily="34" charset="0"/>
                  <a:ea typeface="Arial Unicode MS" panose="020B0604020202020204" pitchFamily="34" charset="-128"/>
                  <a:cs typeface="Arial" panose="020B0604020202020204" pitchFamily="34" charset="0"/>
                </a:rPr>
                <a:t>Partnerships</a:t>
              </a:r>
              <a:endParaRPr lang="en-US" sz="1600" dirty="0">
                <a:latin typeface="Arial" panose="020B0604020202020204" pitchFamily="34" charset="0"/>
                <a:ea typeface="Arial Unicode MS" panose="020B0604020202020204" pitchFamily="34" charset="-128"/>
                <a:cs typeface="Arial" panose="020B0604020202020204" pitchFamily="34" charset="0"/>
              </a:endParaRPr>
            </a:p>
          </p:txBody>
        </p:sp>
      </p:grpSp>
    </p:spTree>
    <p:extLst>
      <p:ext uri="{BB962C8B-B14F-4D97-AF65-F5344CB8AC3E}">
        <p14:creationId xmlns:p14="http://schemas.microsoft.com/office/powerpoint/2010/main" val="141930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Why Address Menus? </a:t>
            </a:r>
            <a:endParaRPr lang="en-US"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062" r="5083"/>
          <a:stretch/>
        </p:blipFill>
        <p:spPr>
          <a:xfrm>
            <a:off x="5890491" y="1947598"/>
            <a:ext cx="5694218" cy="4178300"/>
          </a:xfrm>
        </p:spPr>
      </p:pic>
      <p:sp>
        <p:nvSpPr>
          <p:cNvPr id="2" name="Slide Number Placeholder 1"/>
          <p:cNvSpPr>
            <a:spLocks noGrp="1"/>
          </p:cNvSpPr>
          <p:nvPr>
            <p:ph type="sldNum" sz="quarter" idx="12"/>
          </p:nvPr>
        </p:nvSpPr>
        <p:spPr/>
        <p:txBody>
          <a:bodyPr/>
          <a:lstStyle/>
          <a:p>
            <a:fld id="{E4EE5124-9E00-8C4D-9FEC-AC3769F9B443}" type="slidenum">
              <a:rPr lang="en-US" smtClean="0"/>
              <a:pPr/>
              <a:t>9</a:t>
            </a:fld>
            <a:endParaRPr lang="en-US" dirty="0"/>
          </a:p>
        </p:txBody>
      </p:sp>
      <p:sp>
        <p:nvSpPr>
          <p:cNvPr id="6" name="Content Placeholder 3"/>
          <p:cNvSpPr txBox="1">
            <a:spLocks/>
          </p:cNvSpPr>
          <p:nvPr/>
        </p:nvSpPr>
        <p:spPr>
          <a:xfrm>
            <a:off x="609600" y="1947333"/>
            <a:ext cx="5001491" cy="4178830"/>
          </a:xfrm>
          <a:prstGeom prst="rect">
            <a:avLst/>
          </a:prstGeom>
        </p:spPr>
        <p:txBody>
          <a:bodyPr vert="horz" lIns="91440" tIns="45720" rIns="91440" bIns="45720" rtlCol="0">
            <a:normAutofit/>
          </a:bodyPr>
          <a:lstStyle>
            <a:lvl1pPr marL="342900" indent="-342900" algn="l" defTabSz="457200" rtl="0" eaLnBrk="1" latinLnBrk="0" hangingPunct="1">
              <a:spcBef>
                <a:spcPts val="1200"/>
              </a:spcBef>
              <a:buFont typeface="Arial" panose="020B0604020202020204" pitchFamily="34" charset="0"/>
              <a:buChar char="•"/>
              <a:defRPr sz="2400" b="0" i="0" kern="1200" baseline="0">
                <a:solidFill>
                  <a:srgbClr val="343433"/>
                </a:solidFill>
                <a:latin typeface="Arial" charset="0"/>
                <a:ea typeface="Arial" charset="0"/>
                <a:cs typeface="Arial" charset="0"/>
              </a:defRPr>
            </a:lvl1pPr>
            <a:lvl2pPr marL="742950" indent="-285750" algn="l" defTabSz="457200" rtl="0" eaLnBrk="1" latinLnBrk="0" hangingPunct="1">
              <a:spcBef>
                <a:spcPts val="1200"/>
              </a:spcBef>
              <a:buFont typeface="Arial"/>
              <a:buChar char="–"/>
              <a:defRPr sz="2000" b="0" i="0" kern="1200">
                <a:solidFill>
                  <a:schemeClr val="tx1"/>
                </a:solidFill>
                <a:latin typeface="Arial" charset="0"/>
                <a:ea typeface="Arial" charset="0"/>
                <a:cs typeface="Arial" charset="0"/>
              </a:defRPr>
            </a:lvl2pPr>
            <a:lvl3pPr marL="1143000" indent="-228600" algn="l" defTabSz="457200" rtl="0" eaLnBrk="1" latinLnBrk="0" hangingPunct="1">
              <a:spcBef>
                <a:spcPts val="1200"/>
              </a:spcBef>
              <a:buFont typeface="Wingdings" panose="05000000000000000000" pitchFamily="2" charset="2"/>
              <a:buChar char="§"/>
              <a:defRPr sz="1600" b="0" i="0" kern="1200" baseline="0">
                <a:solidFill>
                  <a:schemeClr val="tx1"/>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1400" b="0" i="0" kern="1200">
                <a:solidFill>
                  <a:schemeClr val="tx1"/>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12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800"/>
              </a:spcBef>
            </a:pPr>
            <a:r>
              <a:rPr lang="en-US" dirty="0" smtClean="0"/>
              <a:t>Meet meal pattern requirements</a:t>
            </a:r>
          </a:p>
          <a:p>
            <a:pPr>
              <a:spcBef>
                <a:spcPts val="1800"/>
              </a:spcBef>
            </a:pPr>
            <a:r>
              <a:rPr lang="en-US" dirty="0" smtClean="0"/>
              <a:t>Excite kids about meals</a:t>
            </a:r>
          </a:p>
          <a:p>
            <a:pPr>
              <a:spcBef>
                <a:spcPts val="1800"/>
              </a:spcBef>
            </a:pPr>
            <a:r>
              <a:rPr lang="en-US" dirty="0" smtClean="0"/>
              <a:t>Align with sponsor + site capacity</a:t>
            </a:r>
            <a:endParaRPr lang="en-US" dirty="0"/>
          </a:p>
        </p:txBody>
      </p:sp>
    </p:spTree>
    <p:extLst>
      <p:ext uri="{BB962C8B-B14F-4D97-AF65-F5344CB8AC3E}">
        <p14:creationId xmlns:p14="http://schemas.microsoft.com/office/powerpoint/2010/main" val="325820251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etrospect">
  <a:themeElements>
    <a:clrScheme name="CHA Brand Palette">
      <a:dk1>
        <a:sysClr val="windowText" lastClr="000000"/>
      </a:dk1>
      <a:lt1>
        <a:sysClr val="window" lastClr="FFFFFF"/>
      </a:lt1>
      <a:dk2>
        <a:srgbClr val="3C93B6"/>
      </a:dk2>
      <a:lt2>
        <a:srgbClr val="E2DFCC"/>
      </a:lt2>
      <a:accent1>
        <a:srgbClr val="E7393B"/>
      </a:accent1>
      <a:accent2>
        <a:srgbClr val="99CB38"/>
      </a:accent2>
      <a:accent3>
        <a:srgbClr val="F5950B"/>
      </a:accent3>
      <a:accent4>
        <a:srgbClr val="3C93B6"/>
      </a:accent4>
      <a:accent5>
        <a:srgbClr val="A5A5A5"/>
      </a:accent5>
      <a:accent6>
        <a:srgbClr val="7F7F7F"/>
      </a:accent6>
      <a:hlink>
        <a:srgbClr val="E7393B"/>
      </a:hlink>
      <a:folHlink>
        <a:srgbClr val="99CB38"/>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emplate 2_PPT" id="{20B46451-4188-4891-9110-AEF95EE7E384}" vid="{56972357-C1D8-4DF7-9130-80B0B75DD22E}"/>
    </a:ext>
  </a:extLst>
</a:theme>
</file>

<file path=ppt/theme/theme3.xml><?xml version="1.0" encoding="utf-8"?>
<a:theme xmlns:a="http://schemas.openxmlformats.org/drawingml/2006/main" name="Blank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1010</TotalTime>
  <Words>1452</Words>
  <Application>Microsoft Office PowerPoint</Application>
  <PresentationFormat>Widescreen</PresentationFormat>
  <Paragraphs>237</Paragraphs>
  <Slides>39</Slides>
  <Notes>14</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39</vt:i4>
      </vt:variant>
    </vt:vector>
  </HeadingPairs>
  <TitlesOfParts>
    <vt:vector size="48" baseType="lpstr">
      <vt:lpstr>Arial</vt:lpstr>
      <vt:lpstr>Arial Unicode MS</vt:lpstr>
      <vt:lpstr>Calibri</vt:lpstr>
      <vt:lpstr>Calibri Light</vt:lpstr>
      <vt:lpstr>Wingdings</vt:lpstr>
      <vt:lpstr>1_Office Theme</vt:lpstr>
      <vt:lpstr>Retrospect</vt:lpstr>
      <vt:lpstr>Blank Slide</vt:lpstr>
      <vt:lpstr>Office Theme</vt:lpstr>
      <vt:lpstr>Menu Ideas to  Boost Afterschool Meals Participation</vt:lpstr>
      <vt:lpstr>Housekeeping</vt:lpstr>
      <vt:lpstr>Introductions</vt:lpstr>
      <vt:lpstr>PowerPoint Presentation</vt:lpstr>
      <vt:lpstr>Agenda</vt:lpstr>
      <vt:lpstr>PowerPoint Presentation</vt:lpstr>
      <vt:lpstr>PowerPoint Presentation</vt:lpstr>
      <vt:lpstr>PowerPoint Presentation</vt:lpstr>
      <vt:lpstr>Why Address Menus? </vt:lpstr>
      <vt:lpstr>PowerPoint Presentation</vt:lpstr>
      <vt:lpstr>Panelists</vt:lpstr>
      <vt:lpstr>MENU IDEAS TO BOOST AFTERSCHOOL MEALS PARTICIPATION</vt:lpstr>
      <vt:lpstr>Overview</vt:lpstr>
      <vt:lpstr>Children’s Hunger Alliance</vt:lpstr>
      <vt:lpstr>How We Address Childhood Hunger</vt:lpstr>
      <vt:lpstr>Afterschool At-Risk Sponsorship</vt:lpstr>
      <vt:lpstr>Afterschool At-Risk Sponsorship</vt:lpstr>
      <vt:lpstr>Shelf-Stable Pilot Projects</vt:lpstr>
      <vt:lpstr>Questions? </vt:lpstr>
      <vt:lpstr>Minneapolis Public Schools</vt:lpstr>
      <vt:lpstr>MPS CWS: By the Numbers</vt:lpstr>
      <vt:lpstr>MPS CWS: After-School Menu Options</vt:lpstr>
      <vt:lpstr>PowerPoint Presentation</vt:lpstr>
      <vt:lpstr>PowerPoint Presentation</vt:lpstr>
      <vt:lpstr>PowerPoint Presentation</vt:lpstr>
      <vt:lpstr>PowerPoint Presentation</vt:lpstr>
      <vt:lpstr>Panel Q&amp;A</vt:lpstr>
      <vt:lpstr>PowerPoint Presentation</vt:lpstr>
      <vt:lpstr>Panel Q&amp;A</vt:lpstr>
      <vt:lpstr>PowerPoint Presentation</vt:lpstr>
      <vt:lpstr>Panel Q&amp;A</vt:lpstr>
      <vt:lpstr>PowerPoint Presentation</vt:lpstr>
      <vt:lpstr>Resources at bestpractices.nokidhungry.org </vt:lpstr>
      <vt:lpstr>Umbrella Model</vt:lpstr>
      <vt:lpstr>Supper in the Classroom</vt:lpstr>
      <vt:lpstr>Webinar Recordings</vt:lpstr>
      <vt:lpstr>Additional Resources</vt:lpstr>
      <vt:lpstr>More Resources</vt:lpstr>
      <vt:lpstr>Thank you! </vt:lpstr>
    </vt:vector>
  </TitlesOfParts>
  <Company>Share Our Strength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text</dc:title>
  <dc:creator>Lambert, Derrick</dc:creator>
  <cp:lastModifiedBy>Carolyn Wait</cp:lastModifiedBy>
  <cp:revision>54</cp:revision>
  <dcterms:created xsi:type="dcterms:W3CDTF">2016-06-28T20:35:35Z</dcterms:created>
  <dcterms:modified xsi:type="dcterms:W3CDTF">2018-11-13T18:41:31Z</dcterms:modified>
</cp:coreProperties>
</file>